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275CC-4EE2-47F6-88E2-B6063417F489}" v="131" dt="2022-01-30T11:45:51.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80" d="100"/>
          <a:sy n="80" d="100"/>
        </p:scale>
        <p:origin x="74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ulia Lutaru" userId="55dddc8f01ff6680" providerId="LiveId" clId="{969275CC-4EE2-47F6-88E2-B6063417F489}"/>
    <pc:docChg chg="custSel addSld delSld modSld sldOrd">
      <pc:chgData name="Iulia Lutaru" userId="55dddc8f01ff6680" providerId="LiveId" clId="{969275CC-4EE2-47F6-88E2-B6063417F489}" dt="2022-01-30T11:45:51.930" v="522" actId="20577"/>
      <pc:docMkLst>
        <pc:docMk/>
      </pc:docMkLst>
      <pc:sldChg chg="addSp delSp modSp mod modAnim">
        <pc:chgData name="Iulia Lutaru" userId="55dddc8f01ff6680" providerId="LiveId" clId="{969275CC-4EE2-47F6-88E2-B6063417F489}" dt="2022-01-30T11:44:13.453" v="521" actId="255"/>
        <pc:sldMkLst>
          <pc:docMk/>
          <pc:sldMk cId="6285166" sldId="256"/>
        </pc:sldMkLst>
        <pc:spChg chg="mod">
          <ac:chgData name="Iulia Lutaru" userId="55dddc8f01ff6680" providerId="LiveId" clId="{969275CC-4EE2-47F6-88E2-B6063417F489}" dt="2022-01-30T11:12:34.292" v="219" actId="207"/>
          <ac:spMkLst>
            <pc:docMk/>
            <pc:sldMk cId="6285166" sldId="256"/>
            <ac:spMk id="9" creationId="{94A65204-55B3-43AC-8D3F-0948B7078A06}"/>
          </ac:spMkLst>
        </pc:spChg>
        <pc:spChg chg="mod">
          <ac:chgData name="Iulia Lutaru" userId="55dddc8f01ff6680" providerId="LiveId" clId="{969275CC-4EE2-47F6-88E2-B6063417F489}" dt="2022-01-30T11:44:06.181" v="519" actId="255"/>
          <ac:spMkLst>
            <pc:docMk/>
            <pc:sldMk cId="6285166" sldId="256"/>
            <ac:spMk id="10" creationId="{95AE90C0-1AD2-41A2-9D12-6EDBC2C34788}"/>
          </ac:spMkLst>
        </pc:spChg>
        <pc:spChg chg="add mod">
          <ac:chgData name="Iulia Lutaru" userId="55dddc8f01ff6680" providerId="LiveId" clId="{969275CC-4EE2-47F6-88E2-B6063417F489}" dt="2022-01-30T11:44:13.453" v="521" actId="255"/>
          <ac:spMkLst>
            <pc:docMk/>
            <pc:sldMk cId="6285166" sldId="256"/>
            <ac:spMk id="13" creationId="{08FE26DA-8C78-4E19-B667-3706787A6257}"/>
          </ac:spMkLst>
        </pc:spChg>
        <pc:spChg chg="add mod">
          <ac:chgData name="Iulia Lutaru" userId="55dddc8f01ff6680" providerId="LiveId" clId="{969275CC-4EE2-47F6-88E2-B6063417F489}" dt="2022-01-30T11:12:36.787" v="220" actId="207"/>
          <ac:spMkLst>
            <pc:docMk/>
            <pc:sldMk cId="6285166" sldId="256"/>
            <ac:spMk id="15" creationId="{57F1AB80-2E44-4B66-BBD5-8C52A503AD86}"/>
          </ac:spMkLst>
        </pc:spChg>
        <pc:spChg chg="add del mod">
          <ac:chgData name="Iulia Lutaru" userId="55dddc8f01ff6680" providerId="LiveId" clId="{969275CC-4EE2-47F6-88E2-B6063417F489}" dt="2022-01-30T11:37:43.617" v="493" actId="478"/>
          <ac:spMkLst>
            <pc:docMk/>
            <pc:sldMk cId="6285166" sldId="256"/>
            <ac:spMk id="16" creationId="{351066E7-8BDA-4816-AB76-2129671E89FC}"/>
          </ac:spMkLst>
        </pc:spChg>
        <pc:spChg chg="add mod">
          <ac:chgData name="Iulia Lutaru" userId="55dddc8f01ff6680" providerId="LiveId" clId="{969275CC-4EE2-47F6-88E2-B6063417F489}" dt="2022-01-30T11:40:52.300" v="514" actId="1076"/>
          <ac:spMkLst>
            <pc:docMk/>
            <pc:sldMk cId="6285166" sldId="256"/>
            <ac:spMk id="17" creationId="{81DC0515-A3A5-43DB-9B7A-0FDEA6AEB414}"/>
          </ac:spMkLst>
        </pc:spChg>
        <pc:spChg chg="add mod">
          <ac:chgData name="Iulia Lutaru" userId="55dddc8f01ff6680" providerId="LiveId" clId="{969275CC-4EE2-47F6-88E2-B6063417F489}" dt="2022-01-30T11:40:52.300" v="514" actId="1076"/>
          <ac:spMkLst>
            <pc:docMk/>
            <pc:sldMk cId="6285166" sldId="256"/>
            <ac:spMk id="18" creationId="{0BF06C35-FF35-4D32-A1FA-D8D4C7E9AFCE}"/>
          </ac:spMkLst>
        </pc:spChg>
        <pc:picChg chg="mod">
          <ac:chgData name="Iulia Lutaru" userId="55dddc8f01ff6680" providerId="LiveId" clId="{969275CC-4EE2-47F6-88E2-B6063417F489}" dt="2022-01-30T11:04:18.300" v="48" actId="1076"/>
          <ac:picMkLst>
            <pc:docMk/>
            <pc:sldMk cId="6285166" sldId="256"/>
            <ac:picMk id="7" creationId="{34D7D453-88E2-4ADD-977F-DF2D08E12394}"/>
          </ac:picMkLst>
        </pc:picChg>
        <pc:picChg chg="add mod">
          <ac:chgData name="Iulia Lutaru" userId="55dddc8f01ff6680" providerId="LiveId" clId="{969275CC-4EE2-47F6-88E2-B6063417F489}" dt="2022-01-30T11:04:05.162" v="46" actId="1076"/>
          <ac:picMkLst>
            <pc:docMk/>
            <pc:sldMk cId="6285166" sldId="256"/>
            <ac:picMk id="12" creationId="{FA42D6B1-FBF4-44AA-9527-48FEE91BA06D}"/>
          </ac:picMkLst>
        </pc:picChg>
      </pc:sldChg>
      <pc:sldChg chg="addSp modSp mod modAnim">
        <pc:chgData name="Iulia Lutaru" userId="55dddc8f01ff6680" providerId="LiveId" clId="{969275CC-4EE2-47F6-88E2-B6063417F489}" dt="2022-01-30T11:39:56.309" v="513" actId="2711"/>
        <pc:sldMkLst>
          <pc:docMk/>
          <pc:sldMk cId="3680624568" sldId="257"/>
        </pc:sldMkLst>
        <pc:spChg chg="add mod">
          <ac:chgData name="Iulia Lutaru" userId="55dddc8f01ff6680" providerId="LiveId" clId="{969275CC-4EE2-47F6-88E2-B6063417F489}" dt="2022-01-30T11:36:40.865" v="487" actId="207"/>
          <ac:spMkLst>
            <pc:docMk/>
            <pc:sldMk cId="3680624568" sldId="257"/>
            <ac:spMk id="5" creationId="{31C1A348-8D35-46AF-AD83-D917CF0C9118}"/>
          </ac:spMkLst>
        </pc:spChg>
        <pc:spChg chg="add mod">
          <ac:chgData name="Iulia Lutaru" userId="55dddc8f01ff6680" providerId="LiveId" clId="{969275CC-4EE2-47F6-88E2-B6063417F489}" dt="2022-01-30T11:37:22.216" v="491" actId="11529"/>
          <ac:spMkLst>
            <pc:docMk/>
            <pc:sldMk cId="3680624568" sldId="257"/>
            <ac:spMk id="6" creationId="{B5CB8A36-B591-4044-AC0B-2856CA6C5BB2}"/>
          </ac:spMkLst>
        </pc:spChg>
        <pc:spChg chg="add mod">
          <ac:chgData name="Iulia Lutaru" userId="55dddc8f01ff6680" providerId="LiveId" clId="{969275CC-4EE2-47F6-88E2-B6063417F489}" dt="2022-01-30T11:39:56.309" v="513" actId="2711"/>
          <ac:spMkLst>
            <pc:docMk/>
            <pc:sldMk cId="3680624568" sldId="257"/>
            <ac:spMk id="7" creationId="{842D8E51-FA3F-41D1-AC9E-0834E5323DA9}"/>
          </ac:spMkLst>
        </pc:spChg>
      </pc:sldChg>
      <pc:sldChg chg="addSp delSp modSp add mod modAnim">
        <pc:chgData name="Iulia Lutaru" userId="55dddc8f01ff6680" providerId="LiveId" clId="{969275CC-4EE2-47F6-88E2-B6063417F489}" dt="2022-01-30T11:40:58.841" v="515" actId="1076"/>
        <pc:sldMkLst>
          <pc:docMk/>
          <pc:sldMk cId="1831958972" sldId="258"/>
        </pc:sldMkLst>
        <pc:spChg chg="mod">
          <ac:chgData name="Iulia Lutaru" userId="55dddc8f01ff6680" providerId="LiveId" clId="{969275CC-4EE2-47F6-88E2-B6063417F489}" dt="2022-01-30T11:12:43.898" v="222" actId="207"/>
          <ac:spMkLst>
            <pc:docMk/>
            <pc:sldMk cId="1831958972" sldId="258"/>
            <ac:spMk id="9" creationId="{94A65204-55B3-43AC-8D3F-0948B7078A06}"/>
          </ac:spMkLst>
        </pc:spChg>
        <pc:spChg chg="mod">
          <ac:chgData name="Iulia Lutaru" userId="55dddc8f01ff6680" providerId="LiveId" clId="{969275CC-4EE2-47F6-88E2-B6063417F489}" dt="2022-01-30T11:26:33.605" v="334" actId="403"/>
          <ac:spMkLst>
            <pc:docMk/>
            <pc:sldMk cId="1831958972" sldId="258"/>
            <ac:spMk id="10" creationId="{95AE90C0-1AD2-41A2-9D12-6EDBC2C34788}"/>
          </ac:spMkLst>
        </pc:spChg>
        <pc:spChg chg="mod">
          <ac:chgData name="Iulia Lutaru" userId="55dddc8f01ff6680" providerId="LiveId" clId="{969275CC-4EE2-47F6-88E2-B6063417F489}" dt="2022-01-30T11:26:30.465" v="333" actId="403"/>
          <ac:spMkLst>
            <pc:docMk/>
            <pc:sldMk cId="1831958972" sldId="258"/>
            <ac:spMk id="13" creationId="{08FE26DA-8C78-4E19-B667-3706787A6257}"/>
          </ac:spMkLst>
        </pc:spChg>
        <pc:spChg chg="add mod">
          <ac:chgData name="Iulia Lutaru" userId="55dddc8f01ff6680" providerId="LiveId" clId="{969275CC-4EE2-47F6-88E2-B6063417F489}" dt="2022-01-30T11:40:58.841" v="515" actId="1076"/>
          <ac:spMkLst>
            <pc:docMk/>
            <pc:sldMk cId="1831958972" sldId="258"/>
            <ac:spMk id="14" creationId="{9557DF79-40C8-4D80-93F9-B914A4BCC312}"/>
          </ac:spMkLst>
        </pc:spChg>
        <pc:spChg chg="mod">
          <ac:chgData name="Iulia Lutaru" userId="55dddc8f01ff6680" providerId="LiveId" clId="{969275CC-4EE2-47F6-88E2-B6063417F489}" dt="2022-01-30T11:12:40.941" v="221" actId="207"/>
          <ac:spMkLst>
            <pc:docMk/>
            <pc:sldMk cId="1831958972" sldId="258"/>
            <ac:spMk id="15" creationId="{57F1AB80-2E44-4B66-BBD5-8C52A503AD86}"/>
          </ac:spMkLst>
        </pc:spChg>
        <pc:spChg chg="add mod">
          <ac:chgData name="Iulia Lutaru" userId="55dddc8f01ff6680" providerId="LiveId" clId="{969275CC-4EE2-47F6-88E2-B6063417F489}" dt="2022-01-30T11:40:58.841" v="515" actId="1076"/>
          <ac:spMkLst>
            <pc:docMk/>
            <pc:sldMk cId="1831958972" sldId="258"/>
            <ac:spMk id="16" creationId="{9DCD0A69-73ED-4BBF-AB19-EE8019ED955F}"/>
          </ac:spMkLst>
        </pc:spChg>
        <pc:picChg chg="add mod">
          <ac:chgData name="Iulia Lutaru" userId="55dddc8f01ff6680" providerId="LiveId" clId="{969275CC-4EE2-47F6-88E2-B6063417F489}" dt="2022-01-30T11:05:51.081" v="64" actId="1076"/>
          <ac:picMkLst>
            <pc:docMk/>
            <pc:sldMk cId="1831958972" sldId="258"/>
            <ac:picMk id="3" creationId="{6BA4955C-6500-4532-AFAE-6FDA24E1115A}"/>
          </ac:picMkLst>
        </pc:picChg>
        <pc:picChg chg="add mod">
          <ac:chgData name="Iulia Lutaru" userId="55dddc8f01ff6680" providerId="LiveId" clId="{969275CC-4EE2-47F6-88E2-B6063417F489}" dt="2022-01-30T11:08:18.447" v="135" actId="1076"/>
          <ac:picMkLst>
            <pc:docMk/>
            <pc:sldMk cId="1831958972" sldId="258"/>
            <ac:picMk id="5" creationId="{7B318536-D108-4DFA-BCB6-B2A0A8CCF222}"/>
          </ac:picMkLst>
        </pc:picChg>
        <pc:picChg chg="del">
          <ac:chgData name="Iulia Lutaru" userId="55dddc8f01ff6680" providerId="LiveId" clId="{969275CC-4EE2-47F6-88E2-B6063417F489}" dt="2022-01-30T11:05:35.084" v="59" actId="478"/>
          <ac:picMkLst>
            <pc:docMk/>
            <pc:sldMk cId="1831958972" sldId="258"/>
            <ac:picMk id="7" creationId="{34D7D453-88E2-4ADD-977F-DF2D08E12394}"/>
          </ac:picMkLst>
        </pc:picChg>
        <pc:picChg chg="del">
          <ac:chgData name="Iulia Lutaru" userId="55dddc8f01ff6680" providerId="LiveId" clId="{969275CC-4EE2-47F6-88E2-B6063417F489}" dt="2022-01-30T11:07:52.738" v="130" actId="478"/>
          <ac:picMkLst>
            <pc:docMk/>
            <pc:sldMk cId="1831958972" sldId="258"/>
            <ac:picMk id="12" creationId="{FA42D6B1-FBF4-44AA-9527-48FEE91BA06D}"/>
          </ac:picMkLst>
        </pc:picChg>
      </pc:sldChg>
      <pc:sldChg chg="addSp delSp modSp new del mod">
        <pc:chgData name="Iulia Lutaru" userId="55dddc8f01ff6680" providerId="LiveId" clId="{969275CC-4EE2-47F6-88E2-B6063417F489}" dt="2022-01-30T11:05:22.031" v="57" actId="47"/>
        <pc:sldMkLst>
          <pc:docMk/>
          <pc:sldMk cId="2499669983" sldId="258"/>
        </pc:sldMkLst>
        <pc:spChg chg="add mod">
          <ac:chgData name="Iulia Lutaru" userId="55dddc8f01ff6680" providerId="LiveId" clId="{969275CC-4EE2-47F6-88E2-B6063417F489}" dt="2022-01-30T11:05:04.256" v="55"/>
          <ac:spMkLst>
            <pc:docMk/>
            <pc:sldMk cId="2499669983" sldId="258"/>
            <ac:spMk id="4" creationId="{DD9C7316-8F10-48C1-8334-A8E429369DF2}"/>
          </ac:spMkLst>
        </pc:spChg>
        <pc:picChg chg="add del mod">
          <ac:chgData name="Iulia Lutaru" userId="55dddc8f01ff6680" providerId="LiveId" clId="{969275CC-4EE2-47F6-88E2-B6063417F489}" dt="2022-01-30T11:05:19.139" v="56" actId="478"/>
          <ac:picMkLst>
            <pc:docMk/>
            <pc:sldMk cId="2499669983" sldId="258"/>
            <ac:picMk id="3" creationId="{3763341A-F520-4A12-9C50-4F20D28DF150}"/>
          </ac:picMkLst>
        </pc:picChg>
      </pc:sldChg>
      <pc:sldChg chg="addSp delSp modSp add mod modAnim">
        <pc:chgData name="Iulia Lutaru" userId="55dddc8f01ff6680" providerId="LiveId" clId="{969275CC-4EE2-47F6-88E2-B6063417F489}" dt="2022-01-30T11:41:04.856" v="516" actId="1076"/>
        <pc:sldMkLst>
          <pc:docMk/>
          <pc:sldMk cId="2946099522" sldId="259"/>
        </pc:sldMkLst>
        <pc:spChg chg="mod">
          <ac:chgData name="Iulia Lutaru" userId="55dddc8f01ff6680" providerId="LiveId" clId="{969275CC-4EE2-47F6-88E2-B6063417F489}" dt="2022-01-30T11:12:15.252" v="214" actId="1076"/>
          <ac:spMkLst>
            <pc:docMk/>
            <pc:sldMk cId="2946099522" sldId="259"/>
            <ac:spMk id="9" creationId="{94A65204-55B3-43AC-8D3F-0948B7078A06}"/>
          </ac:spMkLst>
        </pc:spChg>
        <pc:spChg chg="mod">
          <ac:chgData name="Iulia Lutaru" userId="55dddc8f01ff6680" providerId="LiveId" clId="{969275CC-4EE2-47F6-88E2-B6063417F489}" dt="2022-01-30T11:35:43.643" v="396" actId="20577"/>
          <ac:spMkLst>
            <pc:docMk/>
            <pc:sldMk cId="2946099522" sldId="259"/>
            <ac:spMk id="10" creationId="{95AE90C0-1AD2-41A2-9D12-6EDBC2C34788}"/>
          </ac:spMkLst>
        </pc:spChg>
        <pc:spChg chg="add mod">
          <ac:chgData name="Iulia Lutaru" userId="55dddc8f01ff6680" providerId="LiveId" clId="{969275CC-4EE2-47F6-88E2-B6063417F489}" dt="2022-01-30T11:41:04.856" v="516" actId="1076"/>
          <ac:spMkLst>
            <pc:docMk/>
            <pc:sldMk cId="2946099522" sldId="259"/>
            <ac:spMk id="12" creationId="{8704AC94-5727-4076-8840-508C65DA5A45}"/>
          </ac:spMkLst>
        </pc:spChg>
        <pc:spChg chg="mod">
          <ac:chgData name="Iulia Lutaru" userId="55dddc8f01ff6680" providerId="LiveId" clId="{969275CC-4EE2-47F6-88E2-B6063417F489}" dt="2022-01-30T11:29:56.534" v="358" actId="403"/>
          <ac:spMkLst>
            <pc:docMk/>
            <pc:sldMk cId="2946099522" sldId="259"/>
            <ac:spMk id="13" creationId="{08FE26DA-8C78-4E19-B667-3706787A6257}"/>
          </ac:spMkLst>
        </pc:spChg>
        <pc:spChg chg="add mod">
          <ac:chgData name="Iulia Lutaru" userId="55dddc8f01ff6680" providerId="LiveId" clId="{969275CC-4EE2-47F6-88E2-B6063417F489}" dt="2022-01-30T11:41:04.856" v="516" actId="1076"/>
          <ac:spMkLst>
            <pc:docMk/>
            <pc:sldMk cId="2946099522" sldId="259"/>
            <ac:spMk id="14" creationId="{B799A50E-EF42-474C-B475-6EF270CB8FCD}"/>
          </ac:spMkLst>
        </pc:spChg>
        <pc:spChg chg="mod">
          <ac:chgData name="Iulia Lutaru" userId="55dddc8f01ff6680" providerId="LiveId" clId="{969275CC-4EE2-47F6-88E2-B6063417F489}" dt="2022-01-30T11:12:29.514" v="218" actId="207"/>
          <ac:spMkLst>
            <pc:docMk/>
            <pc:sldMk cId="2946099522" sldId="259"/>
            <ac:spMk id="15" creationId="{57F1AB80-2E44-4B66-BBD5-8C52A503AD86}"/>
          </ac:spMkLst>
        </pc:spChg>
        <pc:picChg chg="del mod">
          <ac:chgData name="Iulia Lutaru" userId="55dddc8f01ff6680" providerId="LiveId" clId="{969275CC-4EE2-47F6-88E2-B6063417F489}" dt="2022-01-30T11:29:32.502" v="351" actId="478"/>
          <ac:picMkLst>
            <pc:docMk/>
            <pc:sldMk cId="2946099522" sldId="259"/>
            <ac:picMk id="3" creationId="{6BA4955C-6500-4532-AFAE-6FDA24E1115A}"/>
          </ac:picMkLst>
        </pc:picChg>
        <pc:picChg chg="add mod">
          <ac:chgData name="Iulia Lutaru" userId="55dddc8f01ff6680" providerId="LiveId" clId="{969275CC-4EE2-47F6-88E2-B6063417F489}" dt="2022-01-30T11:11:42.765" v="208" actId="1076"/>
          <ac:picMkLst>
            <pc:docMk/>
            <pc:sldMk cId="2946099522" sldId="259"/>
            <ac:picMk id="4" creationId="{BE891235-BD98-4D9F-A659-8CB7162C8AD6}"/>
          </ac:picMkLst>
        </pc:picChg>
        <pc:picChg chg="del mod">
          <ac:chgData name="Iulia Lutaru" userId="55dddc8f01ff6680" providerId="LiveId" clId="{969275CC-4EE2-47F6-88E2-B6063417F489}" dt="2022-01-30T11:11:36.964" v="207" actId="478"/>
          <ac:picMkLst>
            <pc:docMk/>
            <pc:sldMk cId="2946099522" sldId="259"/>
            <ac:picMk id="5" creationId="{7B318536-D108-4DFA-BCB6-B2A0A8CCF222}"/>
          </ac:picMkLst>
        </pc:picChg>
        <pc:picChg chg="add mod">
          <ac:chgData name="Iulia Lutaru" userId="55dddc8f01ff6680" providerId="LiveId" clId="{969275CC-4EE2-47F6-88E2-B6063417F489}" dt="2022-01-30T11:29:49.786" v="356" actId="1076"/>
          <ac:picMkLst>
            <pc:docMk/>
            <pc:sldMk cId="2946099522" sldId="259"/>
            <ac:picMk id="7" creationId="{17561103-B6A3-4A65-B821-2FBB9DAE8B1C}"/>
          </ac:picMkLst>
        </pc:picChg>
      </pc:sldChg>
      <pc:sldChg chg="addSp delSp modSp add mod ord modAnim">
        <pc:chgData name="Iulia Lutaru" userId="55dddc8f01ff6680" providerId="LiveId" clId="{969275CC-4EE2-47F6-88E2-B6063417F489}" dt="2022-01-30T11:45:51.930" v="522" actId="20577"/>
        <pc:sldMkLst>
          <pc:docMk/>
          <pc:sldMk cId="4075703961" sldId="260"/>
        </pc:sldMkLst>
        <pc:spChg chg="add mod">
          <ac:chgData name="Iulia Lutaru" userId="55dddc8f01ff6680" providerId="LiveId" clId="{969275CC-4EE2-47F6-88E2-B6063417F489}" dt="2022-01-30T11:41:13.172" v="517" actId="1076"/>
          <ac:spMkLst>
            <pc:docMk/>
            <pc:sldMk cId="4075703961" sldId="260"/>
            <ac:spMk id="6" creationId="{0D68FFAD-1987-4E91-965A-DC94436A9E66}"/>
          </ac:spMkLst>
        </pc:spChg>
        <pc:spChg chg="mod">
          <ac:chgData name="Iulia Lutaru" userId="55dddc8f01ff6680" providerId="LiveId" clId="{969275CC-4EE2-47F6-88E2-B6063417F489}" dt="2022-01-30T11:14:32.303" v="253" actId="207"/>
          <ac:spMkLst>
            <pc:docMk/>
            <pc:sldMk cId="4075703961" sldId="260"/>
            <ac:spMk id="9" creationId="{94A65204-55B3-43AC-8D3F-0948B7078A06}"/>
          </ac:spMkLst>
        </pc:spChg>
        <pc:spChg chg="mod">
          <ac:chgData name="Iulia Lutaru" userId="55dddc8f01ff6680" providerId="LiveId" clId="{969275CC-4EE2-47F6-88E2-B6063417F489}" dt="2022-01-30T11:45:51.930" v="522" actId="20577"/>
          <ac:spMkLst>
            <pc:docMk/>
            <pc:sldMk cId="4075703961" sldId="260"/>
            <ac:spMk id="10" creationId="{95AE90C0-1AD2-41A2-9D12-6EDBC2C34788}"/>
          </ac:spMkLst>
        </pc:spChg>
        <pc:spChg chg="mod">
          <ac:chgData name="Iulia Lutaru" userId="55dddc8f01ff6680" providerId="LiveId" clId="{969275CC-4EE2-47F6-88E2-B6063417F489}" dt="2022-01-30T11:35:28.631" v="392" actId="20577"/>
          <ac:spMkLst>
            <pc:docMk/>
            <pc:sldMk cId="4075703961" sldId="260"/>
            <ac:spMk id="13" creationId="{08FE26DA-8C78-4E19-B667-3706787A6257}"/>
          </ac:spMkLst>
        </pc:spChg>
        <pc:spChg chg="add mod">
          <ac:chgData name="Iulia Lutaru" userId="55dddc8f01ff6680" providerId="LiveId" clId="{969275CC-4EE2-47F6-88E2-B6063417F489}" dt="2022-01-30T11:41:13.172" v="517" actId="1076"/>
          <ac:spMkLst>
            <pc:docMk/>
            <pc:sldMk cId="4075703961" sldId="260"/>
            <ac:spMk id="14" creationId="{DD65631A-63A6-4F89-9BD3-0CD97BC29A74}"/>
          </ac:spMkLst>
        </pc:spChg>
        <pc:spChg chg="mod">
          <ac:chgData name="Iulia Lutaru" userId="55dddc8f01ff6680" providerId="LiveId" clId="{969275CC-4EE2-47F6-88E2-B6063417F489}" dt="2022-01-30T11:16:10.517" v="300" actId="20577"/>
          <ac:spMkLst>
            <pc:docMk/>
            <pc:sldMk cId="4075703961" sldId="260"/>
            <ac:spMk id="15" creationId="{57F1AB80-2E44-4B66-BBD5-8C52A503AD86}"/>
          </ac:spMkLst>
        </pc:spChg>
        <pc:spChg chg="add del mod">
          <ac:chgData name="Iulia Lutaru" userId="55dddc8f01ff6680" providerId="LiveId" clId="{969275CC-4EE2-47F6-88E2-B6063417F489}" dt="2022-01-30T11:38:34.031" v="503" actId="478"/>
          <ac:spMkLst>
            <pc:docMk/>
            <pc:sldMk cId="4075703961" sldId="260"/>
            <ac:spMk id="16" creationId="{A5ACECDB-D68C-4F9F-98CD-F18C148074A4}"/>
          </ac:spMkLst>
        </pc:spChg>
        <pc:picChg chg="add mod">
          <ac:chgData name="Iulia Lutaru" userId="55dddc8f01ff6680" providerId="LiveId" clId="{969275CC-4EE2-47F6-88E2-B6063417F489}" dt="2022-01-30T11:14:06.096" v="251" actId="1076"/>
          <ac:picMkLst>
            <pc:docMk/>
            <pc:sldMk cId="4075703961" sldId="260"/>
            <ac:picMk id="3" creationId="{3C8D8F9B-4322-4740-8E7F-4922ED666631}"/>
          </ac:picMkLst>
        </pc:picChg>
        <pc:picChg chg="add mod">
          <ac:chgData name="Iulia Lutaru" userId="55dddc8f01ff6680" providerId="LiveId" clId="{969275CC-4EE2-47F6-88E2-B6063417F489}" dt="2022-01-30T11:15:46.488" v="295" actId="1076"/>
          <ac:picMkLst>
            <pc:docMk/>
            <pc:sldMk cId="4075703961" sldId="260"/>
            <ac:picMk id="5" creationId="{D3237229-6C34-4EBC-AE83-D100F83C53F6}"/>
          </ac:picMkLst>
        </pc:picChg>
        <pc:picChg chg="del">
          <ac:chgData name="Iulia Lutaru" userId="55dddc8f01ff6680" providerId="LiveId" clId="{969275CC-4EE2-47F6-88E2-B6063417F489}" dt="2022-01-30T11:13:41.928" v="246" actId="478"/>
          <ac:picMkLst>
            <pc:docMk/>
            <pc:sldMk cId="4075703961" sldId="260"/>
            <ac:picMk id="7" creationId="{34D7D453-88E2-4ADD-977F-DF2D08E12394}"/>
          </ac:picMkLst>
        </pc:picChg>
        <pc:picChg chg="del">
          <ac:chgData name="Iulia Lutaru" userId="55dddc8f01ff6680" providerId="LiveId" clId="{969275CC-4EE2-47F6-88E2-B6063417F489}" dt="2022-01-30T11:15:06.656" v="288" actId="478"/>
          <ac:picMkLst>
            <pc:docMk/>
            <pc:sldMk cId="4075703961" sldId="260"/>
            <ac:picMk id="12" creationId="{FA42D6B1-FBF4-44AA-9527-48FEE91BA06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Faceți clic pentru a edita stilul de titlu coordonator</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Faceți clic pentru a edita stilul de titlu coordonator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o-RO"/>
              <a:t>Faceți clic pentru a edita stilul de titlu coordonator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a:t>Faceți clic pentru a edita stilul de titlu coordonator</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1/30/2022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D2BCECC2-B65F-4502-85A5-D2903E2D124B}"/>
              </a:ext>
            </a:extLst>
          </p:cNvPr>
          <p:cNvSpPr txBox="1"/>
          <p:nvPr/>
        </p:nvSpPr>
        <p:spPr>
          <a:xfrm>
            <a:off x="2943225" y="1791771"/>
            <a:ext cx="6096000" cy="646331"/>
          </a:xfrm>
          <a:prstGeom prst="rect">
            <a:avLst/>
          </a:prstGeom>
          <a:noFill/>
        </p:spPr>
        <p:txBody>
          <a:bodyPr wrap="square">
            <a:spAutoFit/>
          </a:bodyPr>
          <a:lstStyle/>
          <a:p>
            <a:pPr algn="ctr"/>
            <a:r>
              <a:rPr lang="ro-RO" sz="3600" b="1" dirty="0">
                <a:latin typeface="Alef" panose="00000500000000000000" pitchFamily="2" charset="-79"/>
                <a:cs typeface="Alef" panose="00000500000000000000" pitchFamily="2" charset="-79"/>
              </a:rPr>
              <a:t>Evoluția stocării datelor</a:t>
            </a:r>
          </a:p>
        </p:txBody>
      </p:sp>
      <p:sp>
        <p:nvSpPr>
          <p:cNvPr id="4" name="CasetăText 3">
            <a:extLst>
              <a:ext uri="{FF2B5EF4-FFF2-40B4-BE49-F238E27FC236}">
                <a16:creationId xmlns:a16="http://schemas.microsoft.com/office/drawing/2014/main" id="{07003D65-DDED-400A-8488-51B0F05BC6D7}"/>
              </a:ext>
            </a:extLst>
          </p:cNvPr>
          <p:cNvSpPr txBox="1"/>
          <p:nvPr/>
        </p:nvSpPr>
        <p:spPr>
          <a:xfrm>
            <a:off x="2943225" y="2782669"/>
            <a:ext cx="6096000" cy="646331"/>
          </a:xfrm>
          <a:prstGeom prst="rect">
            <a:avLst/>
          </a:prstGeom>
          <a:noFill/>
        </p:spPr>
        <p:txBody>
          <a:bodyPr wrap="square">
            <a:spAutoFit/>
          </a:bodyPr>
          <a:lstStyle/>
          <a:p>
            <a:pPr algn="ctr"/>
            <a:r>
              <a:rPr lang="ro-RO" sz="3600" b="1" dirty="0">
                <a:latin typeface="Alef" panose="00000500000000000000" pitchFamily="2" charset="-79"/>
                <a:cs typeface="Alef" panose="00000500000000000000" pitchFamily="2" charset="-79"/>
              </a:rPr>
              <a:t>1890 - prezent</a:t>
            </a:r>
          </a:p>
        </p:txBody>
      </p:sp>
      <p:sp>
        <p:nvSpPr>
          <p:cNvPr id="5" name="CasetăText 4">
            <a:extLst>
              <a:ext uri="{FF2B5EF4-FFF2-40B4-BE49-F238E27FC236}">
                <a16:creationId xmlns:a16="http://schemas.microsoft.com/office/drawing/2014/main" id="{31C1A348-8D35-46AF-AD83-D917CF0C9118}"/>
              </a:ext>
            </a:extLst>
          </p:cNvPr>
          <p:cNvSpPr txBox="1"/>
          <p:nvPr/>
        </p:nvSpPr>
        <p:spPr>
          <a:xfrm>
            <a:off x="5581650" y="5191125"/>
            <a:ext cx="6173485" cy="646331"/>
          </a:xfrm>
          <a:prstGeom prst="rect">
            <a:avLst/>
          </a:prstGeom>
          <a:noFill/>
        </p:spPr>
        <p:txBody>
          <a:bodyPr wrap="none" rtlCol="0">
            <a:spAutoFit/>
          </a:bodyPr>
          <a:lstStyle/>
          <a:p>
            <a:r>
              <a:rPr lang="ro-RO" dirty="0"/>
              <a:t>Informatică și TIC, clasa a V-a</a:t>
            </a:r>
          </a:p>
          <a:p>
            <a:r>
              <a:rPr lang="ro-RO" dirty="0"/>
              <a:t>Tehnologia informației și a comunicațiilor, clasa a IX-a</a:t>
            </a:r>
          </a:p>
        </p:txBody>
      </p:sp>
      <p:sp>
        <p:nvSpPr>
          <p:cNvPr id="6" name="Buton acțiune: mergeți înainte sau la următorul 5">
            <a:hlinkClick r:id="" action="ppaction://hlinkshowjump?jump=nextslide" highlightClick="1"/>
            <a:extLst>
              <a:ext uri="{FF2B5EF4-FFF2-40B4-BE49-F238E27FC236}">
                <a16:creationId xmlns:a16="http://schemas.microsoft.com/office/drawing/2014/main" id="{B5CB8A36-B591-4044-AC0B-2856CA6C5BB2}"/>
              </a:ext>
            </a:extLst>
          </p:cNvPr>
          <p:cNvSpPr/>
          <p:nvPr/>
        </p:nvSpPr>
        <p:spPr>
          <a:xfrm>
            <a:off x="11115675" y="6400800"/>
            <a:ext cx="561975" cy="3333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Buton acțiune: blank 6">
            <a:hlinkClick r:id="" action="ppaction://hlinkshowjump?jump=endshow" highlightClick="1"/>
            <a:extLst>
              <a:ext uri="{FF2B5EF4-FFF2-40B4-BE49-F238E27FC236}">
                <a16:creationId xmlns:a16="http://schemas.microsoft.com/office/drawing/2014/main" id="{842D8E51-FA3F-41D1-AC9E-0834E5323DA9}"/>
              </a:ext>
            </a:extLst>
          </p:cNvPr>
          <p:cNvSpPr/>
          <p:nvPr/>
        </p:nvSpPr>
        <p:spPr>
          <a:xfrm>
            <a:off x="9372600" y="6400800"/>
            <a:ext cx="1552575" cy="33337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latin typeface="Arial" panose="020B0604020202020204" pitchFamily="34" charset="0"/>
                <a:cs typeface="Arial" panose="020B0604020202020204" pitchFamily="34" charset="0"/>
              </a:rPr>
              <a:t>SFÂRȘIT</a:t>
            </a:r>
          </a:p>
        </p:txBody>
      </p:sp>
    </p:spTree>
    <p:extLst>
      <p:ext uri="{BB962C8B-B14F-4D97-AF65-F5344CB8AC3E}">
        <p14:creationId xmlns:p14="http://schemas.microsoft.com/office/powerpoint/2010/main" val="368062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3000"/>
                                        <p:tgtEl>
                                          <p:spTgt spid="4"/>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ine 6" descr="O imagine care conține text&#10;&#10;Descriere generată automat">
            <a:extLst>
              <a:ext uri="{FF2B5EF4-FFF2-40B4-BE49-F238E27FC236}">
                <a16:creationId xmlns:a16="http://schemas.microsoft.com/office/drawing/2014/main" id="{34D7D453-88E2-4ADD-977F-DF2D08E12394}"/>
              </a:ext>
            </a:extLst>
          </p:cNvPr>
          <p:cNvPicPr>
            <a:picLocks noChangeAspect="1"/>
          </p:cNvPicPr>
          <p:nvPr/>
        </p:nvPicPr>
        <p:blipFill>
          <a:blip r:embed="rId2"/>
          <a:stretch>
            <a:fillRect/>
          </a:stretch>
        </p:blipFill>
        <p:spPr>
          <a:xfrm>
            <a:off x="1790700" y="1409436"/>
            <a:ext cx="1499325" cy="1538053"/>
          </a:xfrm>
          <a:prstGeom prst="rect">
            <a:avLst/>
          </a:prstGeom>
        </p:spPr>
      </p:pic>
      <p:sp>
        <p:nvSpPr>
          <p:cNvPr id="9" name="CasetăText 8">
            <a:extLst>
              <a:ext uri="{FF2B5EF4-FFF2-40B4-BE49-F238E27FC236}">
                <a16:creationId xmlns:a16="http://schemas.microsoft.com/office/drawing/2014/main" id="{94A65204-55B3-43AC-8D3F-0948B7078A06}"/>
              </a:ext>
            </a:extLst>
          </p:cNvPr>
          <p:cNvSpPr txBox="1"/>
          <p:nvPr/>
        </p:nvSpPr>
        <p:spPr>
          <a:xfrm>
            <a:off x="4610100" y="1223099"/>
            <a:ext cx="6096000" cy="1754326"/>
          </a:xfrm>
          <a:prstGeom prst="rect">
            <a:avLst/>
          </a:prstGeom>
          <a:noFill/>
        </p:spPr>
        <p:txBody>
          <a:bodyPr wrap="square">
            <a:spAutoFit/>
          </a:bodyPr>
          <a:lstStyle/>
          <a:p>
            <a:pPr algn="l" fontAlgn="base"/>
            <a:r>
              <a:rPr lang="ro-RO" b="1" i="0" dirty="0">
                <a:effectLst/>
                <a:latin typeface="Roboto" panose="02000000000000000000" pitchFamily="2" charset="0"/>
              </a:rPr>
              <a:t>În sens modern</a:t>
            </a:r>
            <a:r>
              <a:rPr lang="ro-RO" b="0" i="0" dirty="0">
                <a:effectLst/>
                <a:latin typeface="Roboto" panose="02000000000000000000" pitchFamily="2" charset="0"/>
              </a:rPr>
              <a:t>, </a:t>
            </a:r>
            <a:r>
              <a:rPr lang="ro-RO" b="1" i="0" dirty="0">
                <a:effectLst/>
                <a:latin typeface="Roboto" panose="02000000000000000000" pitchFamily="2" charset="0"/>
              </a:rPr>
              <a:t>stocarea datelor</a:t>
            </a:r>
            <a:r>
              <a:rPr lang="ro-RO" b="0" i="0" dirty="0">
                <a:effectLst/>
                <a:latin typeface="Roboto" panose="02000000000000000000" pitchFamily="2" charset="0"/>
              </a:rPr>
              <a:t> a început o dată cu </a:t>
            </a:r>
            <a:r>
              <a:rPr lang="ro-RO" b="1" i="0" dirty="0">
                <a:effectLst/>
                <a:latin typeface="Roboto" panose="02000000000000000000" pitchFamily="2" charset="0"/>
              </a:rPr>
              <a:t>apariția cartelelor perforare</a:t>
            </a:r>
            <a:r>
              <a:rPr lang="ro-RO" b="0" i="0" dirty="0">
                <a:effectLst/>
                <a:latin typeface="Roboto" panose="02000000000000000000" pitchFamily="2" charset="0"/>
              </a:rPr>
              <a:t>, care au fost folosite în SUA la </a:t>
            </a:r>
            <a:r>
              <a:rPr lang="ro-RO" b="0" i="0" dirty="0">
                <a:effectLst/>
                <a:latin typeface="Arial" panose="020B0604020202020204" pitchFamily="34" charset="0"/>
              </a:rPr>
              <a:t>recensământul din </a:t>
            </a:r>
            <a:r>
              <a:rPr lang="ro-RO" b="1" i="0" dirty="0">
                <a:effectLst/>
                <a:latin typeface="Arial" panose="020B0604020202020204" pitchFamily="34" charset="0"/>
              </a:rPr>
              <a:t>1980</a:t>
            </a:r>
            <a:r>
              <a:rPr lang="ro-RO" b="0" i="0" dirty="0">
                <a:effectLst/>
                <a:latin typeface="Arial" panose="020B0604020202020204" pitchFamily="34" charset="0"/>
              </a:rPr>
              <a:t>.</a:t>
            </a:r>
          </a:p>
          <a:p>
            <a:pPr algn="l" fontAlgn="base"/>
            <a:r>
              <a:rPr lang="ro-RO" b="0" i="0" dirty="0">
                <a:effectLst/>
                <a:latin typeface="Arial" panose="020B0604020202020204" pitchFamily="34" charset="0"/>
              </a:rPr>
              <a:t>Cartela perforată de carton, dezvoltată de </a:t>
            </a:r>
            <a:r>
              <a:rPr lang="ro-RO" b="1" i="0" dirty="0">
                <a:effectLst/>
                <a:latin typeface="Arial" panose="020B0604020202020204" pitchFamily="34" charset="0"/>
              </a:rPr>
              <a:t>Herman </a:t>
            </a:r>
            <a:r>
              <a:rPr lang="ro-RO" b="1" i="0" dirty="0" err="1">
                <a:effectLst/>
                <a:latin typeface="Arial" panose="020B0604020202020204" pitchFamily="34" charset="0"/>
              </a:rPr>
              <a:t>Hollerith</a:t>
            </a:r>
            <a:r>
              <a:rPr lang="ro-RO" b="0" i="0" dirty="0">
                <a:effectLst/>
                <a:latin typeface="Arial" panose="020B0604020202020204" pitchFamily="34" charset="0"/>
              </a:rPr>
              <a:t>, avea o grosime de 0,17mm și a fost standardizat în anul </a:t>
            </a:r>
            <a:r>
              <a:rPr lang="ro-RO" b="1" i="0" dirty="0">
                <a:effectLst/>
                <a:latin typeface="Arial" panose="020B0604020202020204" pitchFamily="34" charset="0"/>
              </a:rPr>
              <a:t>1928</a:t>
            </a:r>
            <a:r>
              <a:rPr lang="ro-RO" b="0" i="0" dirty="0">
                <a:effectLst/>
                <a:latin typeface="Arial" panose="020B0604020202020204" pitchFamily="34" charset="0"/>
              </a:rPr>
              <a:t>.</a:t>
            </a:r>
          </a:p>
        </p:txBody>
      </p:sp>
      <p:sp>
        <p:nvSpPr>
          <p:cNvPr id="10" name="CasetăText 9">
            <a:extLst>
              <a:ext uri="{FF2B5EF4-FFF2-40B4-BE49-F238E27FC236}">
                <a16:creationId xmlns:a16="http://schemas.microsoft.com/office/drawing/2014/main" id="{95AE90C0-1AD2-41A2-9D12-6EDBC2C34788}"/>
              </a:ext>
            </a:extLst>
          </p:cNvPr>
          <p:cNvSpPr txBox="1"/>
          <p:nvPr/>
        </p:nvSpPr>
        <p:spPr>
          <a:xfrm>
            <a:off x="666750" y="723899"/>
            <a:ext cx="11525250" cy="400110"/>
          </a:xfrm>
          <a:prstGeom prst="rect">
            <a:avLst/>
          </a:prstGeom>
          <a:noFill/>
        </p:spPr>
        <p:txBody>
          <a:bodyPr wrap="square" rtlCol="0">
            <a:spAutoFit/>
          </a:bodyPr>
          <a:lstStyle/>
          <a:p>
            <a:pPr algn="ctr"/>
            <a:r>
              <a:rPr lang="ro-RO" sz="2000" b="1" dirty="0"/>
              <a:t>Cartele perforate:1890 - 1960</a:t>
            </a:r>
          </a:p>
        </p:txBody>
      </p:sp>
      <p:pic>
        <p:nvPicPr>
          <p:cNvPr id="12" name="Imagine 11" descr="O imagine care conține text, angrenaj&#10;&#10;Descriere generată automat">
            <a:extLst>
              <a:ext uri="{FF2B5EF4-FFF2-40B4-BE49-F238E27FC236}">
                <a16:creationId xmlns:a16="http://schemas.microsoft.com/office/drawing/2014/main" id="{FA42D6B1-FBF4-44AA-9527-48FEE91BA06D}"/>
              </a:ext>
            </a:extLst>
          </p:cNvPr>
          <p:cNvPicPr>
            <a:picLocks noChangeAspect="1"/>
          </p:cNvPicPr>
          <p:nvPr/>
        </p:nvPicPr>
        <p:blipFill>
          <a:blip r:embed="rId3"/>
          <a:stretch>
            <a:fillRect/>
          </a:stretch>
        </p:blipFill>
        <p:spPr>
          <a:xfrm>
            <a:off x="8134350" y="4039039"/>
            <a:ext cx="3098800" cy="1537200"/>
          </a:xfrm>
          <a:prstGeom prst="rect">
            <a:avLst/>
          </a:prstGeom>
        </p:spPr>
      </p:pic>
      <p:sp>
        <p:nvSpPr>
          <p:cNvPr id="13" name="CasetăText 12">
            <a:extLst>
              <a:ext uri="{FF2B5EF4-FFF2-40B4-BE49-F238E27FC236}">
                <a16:creationId xmlns:a16="http://schemas.microsoft.com/office/drawing/2014/main" id="{08FE26DA-8C78-4E19-B667-3706787A6257}"/>
              </a:ext>
            </a:extLst>
          </p:cNvPr>
          <p:cNvSpPr txBox="1"/>
          <p:nvPr/>
        </p:nvSpPr>
        <p:spPr>
          <a:xfrm>
            <a:off x="666750" y="3323566"/>
            <a:ext cx="11525250" cy="400110"/>
          </a:xfrm>
          <a:prstGeom prst="rect">
            <a:avLst/>
          </a:prstGeom>
          <a:noFill/>
        </p:spPr>
        <p:txBody>
          <a:bodyPr wrap="square" rtlCol="0">
            <a:spAutoFit/>
          </a:bodyPr>
          <a:lstStyle/>
          <a:p>
            <a:pPr algn="ctr"/>
            <a:r>
              <a:rPr lang="ro-RO" sz="2000" b="1" dirty="0"/>
              <a:t>Benzi magnetice:1952 - 1970</a:t>
            </a:r>
          </a:p>
        </p:txBody>
      </p:sp>
      <p:sp>
        <p:nvSpPr>
          <p:cNvPr id="15" name="CasetăText 14">
            <a:extLst>
              <a:ext uri="{FF2B5EF4-FFF2-40B4-BE49-F238E27FC236}">
                <a16:creationId xmlns:a16="http://schemas.microsoft.com/office/drawing/2014/main" id="{57F1AB80-2E44-4B66-BBD5-8C52A503AD86}"/>
              </a:ext>
            </a:extLst>
          </p:cNvPr>
          <p:cNvSpPr txBox="1"/>
          <p:nvPr/>
        </p:nvSpPr>
        <p:spPr>
          <a:xfrm>
            <a:off x="1628775" y="4068975"/>
            <a:ext cx="6096000" cy="1477328"/>
          </a:xfrm>
          <a:prstGeom prst="rect">
            <a:avLst/>
          </a:prstGeom>
          <a:noFill/>
        </p:spPr>
        <p:txBody>
          <a:bodyPr wrap="square">
            <a:spAutoFit/>
          </a:bodyPr>
          <a:lstStyle/>
          <a:p>
            <a:r>
              <a:rPr lang="ro-RO" b="1" i="0" dirty="0">
                <a:effectLst/>
                <a:latin typeface="Arial" panose="020B0604020202020204" pitchFamily="34" charset="0"/>
              </a:rPr>
              <a:t>În anii 1960</a:t>
            </a:r>
            <a:r>
              <a:rPr lang="ro-RO" b="0" i="0" dirty="0">
                <a:effectLst/>
                <a:latin typeface="Arial" panose="020B0604020202020204" pitchFamily="34" charset="0"/>
              </a:rPr>
              <a:t>, cartelele și benzile perforate au fost înlocuite cu </a:t>
            </a:r>
            <a:r>
              <a:rPr lang="ro-RO" b="1" i="0" dirty="0">
                <a:effectLst/>
                <a:latin typeface="Arial" panose="020B0604020202020204" pitchFamily="34" charset="0"/>
              </a:rPr>
              <a:t>benzi magnetice</a:t>
            </a:r>
            <a:r>
              <a:rPr lang="ro-RO" b="0" i="0" dirty="0">
                <a:effectLst/>
                <a:latin typeface="Arial" panose="020B0604020202020204" pitchFamily="34" charset="0"/>
              </a:rPr>
              <a:t>, acesta reprezentând prima formă populară de stocare magnetică a datelor. </a:t>
            </a:r>
            <a:r>
              <a:rPr lang="ro-RO" b="1" i="0" dirty="0">
                <a:effectLst/>
                <a:latin typeface="Arial" panose="020B0604020202020204" pitchFamily="34" charset="0"/>
              </a:rPr>
              <a:t>Benzile magnetice</a:t>
            </a:r>
            <a:r>
              <a:rPr lang="ro-RO" b="0" i="0" dirty="0">
                <a:effectLst/>
                <a:latin typeface="Arial" panose="020B0604020202020204" pitchFamily="34" charset="0"/>
              </a:rPr>
              <a:t> permiteau stocarea unei</a:t>
            </a:r>
            <a:r>
              <a:rPr lang="ro-RO" b="1" i="0" dirty="0">
                <a:effectLst/>
                <a:latin typeface="Arial" panose="020B0604020202020204" pitchFamily="34" charset="0"/>
              </a:rPr>
              <a:t> cantități mari</a:t>
            </a:r>
            <a:r>
              <a:rPr lang="ro-RO" b="0" i="0" dirty="0">
                <a:effectLst/>
                <a:latin typeface="Arial" panose="020B0604020202020204" pitchFamily="34" charset="0"/>
              </a:rPr>
              <a:t> de date în </a:t>
            </a:r>
            <a:r>
              <a:rPr lang="ro-RO" b="1" i="0" dirty="0">
                <a:effectLst/>
                <a:latin typeface="Arial" panose="020B0604020202020204" pitchFamily="34" charset="0"/>
              </a:rPr>
              <a:t>siguranță</a:t>
            </a:r>
            <a:r>
              <a:rPr lang="ro-RO" b="0" i="0" dirty="0">
                <a:effectLst/>
                <a:latin typeface="Arial" panose="020B0604020202020204" pitchFamily="34" charset="0"/>
              </a:rPr>
              <a:t>.</a:t>
            </a:r>
            <a:endParaRPr lang="ro-RO" dirty="0"/>
          </a:p>
        </p:txBody>
      </p:sp>
      <p:sp>
        <p:nvSpPr>
          <p:cNvPr id="17" name="Buton acțiune: mergeți înapoi sau la anteriorul 16">
            <a:hlinkClick r:id="" action="ppaction://hlinkshowjump?jump=previousslide" highlightClick="1"/>
            <a:extLst>
              <a:ext uri="{FF2B5EF4-FFF2-40B4-BE49-F238E27FC236}">
                <a16:creationId xmlns:a16="http://schemas.microsoft.com/office/drawing/2014/main" id="{81DC0515-A3A5-43DB-9B7A-0FDEA6AEB414}"/>
              </a:ext>
            </a:extLst>
          </p:cNvPr>
          <p:cNvSpPr/>
          <p:nvPr/>
        </p:nvSpPr>
        <p:spPr>
          <a:xfrm>
            <a:off x="10039350" y="6305550"/>
            <a:ext cx="561975" cy="3333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Buton acțiune: mergeți înainte sau la următorul 17">
            <a:hlinkClick r:id="" action="ppaction://hlinkshowjump?jump=nextslide" highlightClick="1"/>
            <a:extLst>
              <a:ext uri="{FF2B5EF4-FFF2-40B4-BE49-F238E27FC236}">
                <a16:creationId xmlns:a16="http://schemas.microsoft.com/office/drawing/2014/main" id="{0BF06C35-FF35-4D32-A1FA-D8D4C7E9AFCE}"/>
              </a:ext>
            </a:extLst>
          </p:cNvPr>
          <p:cNvSpPr/>
          <p:nvPr/>
        </p:nvSpPr>
        <p:spPr>
          <a:xfrm>
            <a:off x="10706100" y="6305550"/>
            <a:ext cx="561975" cy="3333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62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20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par>
                          <p:cTn id="19" fill="hold">
                            <p:stCondLst>
                              <p:cond delay="6000"/>
                            </p:stCondLst>
                            <p:childTnLst>
                              <p:par>
                                <p:cTn id="20" presetID="55"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0.70"/>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cTn>
                              </p:par>
                              <p:par>
                                <p:cTn id="25" presetID="4" presetClass="entr" presetSubtype="3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out)">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tăText 8">
            <a:extLst>
              <a:ext uri="{FF2B5EF4-FFF2-40B4-BE49-F238E27FC236}">
                <a16:creationId xmlns:a16="http://schemas.microsoft.com/office/drawing/2014/main" id="{94A65204-55B3-43AC-8D3F-0948B7078A06}"/>
              </a:ext>
            </a:extLst>
          </p:cNvPr>
          <p:cNvSpPr txBox="1"/>
          <p:nvPr/>
        </p:nvSpPr>
        <p:spPr>
          <a:xfrm>
            <a:off x="4610100" y="1223099"/>
            <a:ext cx="6096000" cy="2031325"/>
          </a:xfrm>
          <a:prstGeom prst="rect">
            <a:avLst/>
          </a:prstGeom>
          <a:noFill/>
        </p:spPr>
        <p:txBody>
          <a:bodyPr wrap="square">
            <a:spAutoFit/>
          </a:bodyPr>
          <a:lstStyle/>
          <a:p>
            <a:pPr algn="l" fontAlgn="base"/>
            <a:r>
              <a:rPr lang="ro-RO" b="1" i="0" dirty="0">
                <a:effectLst/>
                <a:latin typeface="Arial" panose="020B0604020202020204" pitchFamily="34" charset="0"/>
              </a:rPr>
              <a:t>Discul dur</a:t>
            </a:r>
            <a:r>
              <a:rPr lang="ro-RO" b="0" i="0" dirty="0">
                <a:effectLst/>
                <a:latin typeface="Arial" panose="020B0604020202020204" pitchFamily="34" charset="0"/>
              </a:rPr>
              <a:t> (numit și </a:t>
            </a:r>
            <a:r>
              <a:rPr lang="ro-RO" b="1" i="0" dirty="0">
                <a:effectLst/>
                <a:latin typeface="Arial" panose="020B0604020202020204" pitchFamily="34" charset="0"/>
              </a:rPr>
              <a:t>disc rigid</a:t>
            </a:r>
            <a:r>
              <a:rPr lang="ro-RO" b="0" i="0" dirty="0">
                <a:effectLst/>
                <a:latin typeface="Arial" panose="020B0604020202020204" pitchFamily="34" charset="0"/>
              </a:rPr>
              <a:t> sau </a:t>
            </a:r>
            <a:r>
              <a:rPr lang="ro-RO" b="1" i="0" dirty="0">
                <a:effectLst/>
                <a:latin typeface="Arial" panose="020B0604020202020204" pitchFamily="34" charset="0"/>
              </a:rPr>
              <a:t>hard disk</a:t>
            </a:r>
            <a:r>
              <a:rPr lang="ro-RO" b="0" i="0" dirty="0">
                <a:effectLst/>
                <a:latin typeface="Arial" panose="020B0604020202020204" pitchFamily="34" charset="0"/>
              </a:rPr>
              <a:t>) este un dispozitiv electronic-mecanic pentru stocarea sau memorarea nevolatilă a datelor. Utilizatorul normal nu poate sau nu are voie să despartă discul de circuitele de comandă corespunzătoare, vezi imaginea alăturată; împreună ele formează așa-numita „unitate fixă”, „unitate de disc fix” sau, prescurtat, </a:t>
            </a:r>
            <a:r>
              <a:rPr lang="ro-RO" b="1" i="0" dirty="0">
                <a:effectLst/>
                <a:latin typeface="Arial" panose="020B0604020202020204" pitchFamily="34" charset="0"/>
              </a:rPr>
              <a:t>HDD.</a:t>
            </a:r>
            <a:endParaRPr lang="ro-RO" b="0" i="0" dirty="0">
              <a:effectLst/>
              <a:latin typeface="Arial" panose="020B0604020202020204" pitchFamily="34" charset="0"/>
            </a:endParaRPr>
          </a:p>
        </p:txBody>
      </p:sp>
      <p:sp>
        <p:nvSpPr>
          <p:cNvPr id="10" name="CasetăText 9">
            <a:extLst>
              <a:ext uri="{FF2B5EF4-FFF2-40B4-BE49-F238E27FC236}">
                <a16:creationId xmlns:a16="http://schemas.microsoft.com/office/drawing/2014/main" id="{95AE90C0-1AD2-41A2-9D12-6EDBC2C34788}"/>
              </a:ext>
            </a:extLst>
          </p:cNvPr>
          <p:cNvSpPr txBox="1"/>
          <p:nvPr/>
        </p:nvSpPr>
        <p:spPr>
          <a:xfrm>
            <a:off x="666750" y="723899"/>
            <a:ext cx="11525250" cy="400110"/>
          </a:xfrm>
          <a:prstGeom prst="rect">
            <a:avLst/>
          </a:prstGeom>
          <a:noFill/>
        </p:spPr>
        <p:txBody>
          <a:bodyPr wrap="square" rtlCol="0">
            <a:spAutoFit/>
          </a:bodyPr>
          <a:lstStyle/>
          <a:p>
            <a:pPr algn="ctr"/>
            <a:r>
              <a:rPr lang="ro-RO" sz="2000" b="1" dirty="0"/>
              <a:t>HDD:1954 - prezent</a:t>
            </a:r>
          </a:p>
        </p:txBody>
      </p:sp>
      <p:sp>
        <p:nvSpPr>
          <p:cNvPr id="13" name="CasetăText 12">
            <a:extLst>
              <a:ext uri="{FF2B5EF4-FFF2-40B4-BE49-F238E27FC236}">
                <a16:creationId xmlns:a16="http://schemas.microsoft.com/office/drawing/2014/main" id="{08FE26DA-8C78-4E19-B667-3706787A6257}"/>
              </a:ext>
            </a:extLst>
          </p:cNvPr>
          <p:cNvSpPr txBox="1"/>
          <p:nvPr/>
        </p:nvSpPr>
        <p:spPr>
          <a:xfrm>
            <a:off x="666750" y="3323566"/>
            <a:ext cx="11525250" cy="400110"/>
          </a:xfrm>
          <a:prstGeom prst="rect">
            <a:avLst/>
          </a:prstGeom>
          <a:noFill/>
        </p:spPr>
        <p:txBody>
          <a:bodyPr wrap="square" rtlCol="0">
            <a:spAutoFit/>
          </a:bodyPr>
          <a:lstStyle/>
          <a:p>
            <a:pPr algn="ctr"/>
            <a:r>
              <a:rPr lang="ro-RO" sz="2000" b="1" dirty="0"/>
              <a:t>Discuri magnetice (dischete):1970 - prezent</a:t>
            </a:r>
          </a:p>
        </p:txBody>
      </p:sp>
      <p:sp>
        <p:nvSpPr>
          <p:cNvPr id="15" name="CasetăText 14">
            <a:extLst>
              <a:ext uri="{FF2B5EF4-FFF2-40B4-BE49-F238E27FC236}">
                <a16:creationId xmlns:a16="http://schemas.microsoft.com/office/drawing/2014/main" id="{57F1AB80-2E44-4B66-BBD5-8C52A503AD86}"/>
              </a:ext>
            </a:extLst>
          </p:cNvPr>
          <p:cNvSpPr txBox="1"/>
          <p:nvPr/>
        </p:nvSpPr>
        <p:spPr>
          <a:xfrm>
            <a:off x="1628775" y="4068975"/>
            <a:ext cx="6096000" cy="1200329"/>
          </a:xfrm>
          <a:prstGeom prst="rect">
            <a:avLst/>
          </a:prstGeom>
          <a:noFill/>
        </p:spPr>
        <p:txBody>
          <a:bodyPr wrap="square">
            <a:spAutoFit/>
          </a:bodyPr>
          <a:lstStyle/>
          <a:p>
            <a:r>
              <a:rPr lang="ro-RO" b="0" i="0" dirty="0">
                <a:effectLst/>
                <a:latin typeface="Arial" panose="020B0604020202020204" pitchFamily="34" charset="0"/>
              </a:rPr>
              <a:t>Următorul</a:t>
            </a:r>
            <a:r>
              <a:rPr lang="ro-RO" b="0" i="0" dirty="0">
                <a:effectLst/>
                <a:latin typeface="Roboto" panose="02000000000000000000" pitchFamily="2" charset="0"/>
              </a:rPr>
              <a:t> pas în istoria stocării magnetice a datelor a fost </a:t>
            </a:r>
            <a:r>
              <a:rPr lang="ro-RO" b="1" i="0" dirty="0">
                <a:effectLst/>
                <a:latin typeface="Roboto" panose="02000000000000000000" pitchFamily="2" charset="0"/>
              </a:rPr>
              <a:t>discurile magnetice</a:t>
            </a:r>
            <a:r>
              <a:rPr lang="ro-RO" b="0" i="0" dirty="0">
                <a:effectLst/>
                <a:latin typeface="Roboto" panose="02000000000000000000" pitchFamily="2" charset="0"/>
              </a:rPr>
              <a:t> sau </a:t>
            </a:r>
            <a:r>
              <a:rPr lang="ro-RO" b="1" i="0" dirty="0">
                <a:effectLst/>
                <a:latin typeface="Roboto" panose="02000000000000000000" pitchFamily="2" charset="0"/>
              </a:rPr>
              <a:t>dischetele</a:t>
            </a:r>
            <a:r>
              <a:rPr lang="ro-RO" b="0" i="0" dirty="0">
                <a:effectLst/>
                <a:latin typeface="Roboto" panose="02000000000000000000" pitchFamily="2" charset="0"/>
              </a:rPr>
              <a:t>. Avantajul lor cel mai important a fost </a:t>
            </a:r>
            <a:r>
              <a:rPr lang="ro-RO" b="1" i="0" dirty="0">
                <a:effectLst/>
                <a:latin typeface="Roboto" panose="02000000000000000000" pitchFamily="2" charset="0"/>
              </a:rPr>
              <a:t>accesul aleatoriu</a:t>
            </a:r>
            <a:r>
              <a:rPr lang="ro-RO" b="0" i="0" dirty="0">
                <a:effectLst/>
                <a:latin typeface="Roboto" panose="02000000000000000000" pitchFamily="2" charset="0"/>
              </a:rPr>
              <a:t>, ceea ce accelera semnificativ accesul la datele de stocare.</a:t>
            </a:r>
            <a:endParaRPr lang="ro-RO" dirty="0"/>
          </a:p>
        </p:txBody>
      </p:sp>
      <p:pic>
        <p:nvPicPr>
          <p:cNvPr id="3" name="Imagine 2" descr="O imagine care conține electronice, unitate&#10;&#10;Descriere generată automat">
            <a:extLst>
              <a:ext uri="{FF2B5EF4-FFF2-40B4-BE49-F238E27FC236}">
                <a16:creationId xmlns:a16="http://schemas.microsoft.com/office/drawing/2014/main" id="{6BA4955C-6500-4532-AFAE-6FDA24E1115A}"/>
              </a:ext>
            </a:extLst>
          </p:cNvPr>
          <p:cNvPicPr>
            <a:picLocks noChangeAspect="1"/>
          </p:cNvPicPr>
          <p:nvPr/>
        </p:nvPicPr>
        <p:blipFill>
          <a:blip r:embed="rId2"/>
          <a:stretch>
            <a:fillRect/>
          </a:stretch>
        </p:blipFill>
        <p:spPr>
          <a:xfrm>
            <a:off x="1363581" y="1311697"/>
            <a:ext cx="2765127" cy="1537200"/>
          </a:xfrm>
          <a:prstGeom prst="rect">
            <a:avLst/>
          </a:prstGeom>
        </p:spPr>
      </p:pic>
      <p:pic>
        <p:nvPicPr>
          <p:cNvPr id="5" name="Imagine 4" descr="O imagine care conține text, cufăr&#10;&#10;Descriere generată automat">
            <a:extLst>
              <a:ext uri="{FF2B5EF4-FFF2-40B4-BE49-F238E27FC236}">
                <a16:creationId xmlns:a16="http://schemas.microsoft.com/office/drawing/2014/main" id="{7B318536-D108-4DFA-BCB6-B2A0A8CCF222}"/>
              </a:ext>
            </a:extLst>
          </p:cNvPr>
          <p:cNvPicPr>
            <a:picLocks noChangeAspect="1"/>
          </p:cNvPicPr>
          <p:nvPr/>
        </p:nvPicPr>
        <p:blipFill>
          <a:blip r:embed="rId3"/>
          <a:stretch>
            <a:fillRect/>
          </a:stretch>
        </p:blipFill>
        <p:spPr>
          <a:xfrm>
            <a:off x="7810501" y="4097701"/>
            <a:ext cx="3762731" cy="1537200"/>
          </a:xfrm>
          <a:prstGeom prst="rect">
            <a:avLst/>
          </a:prstGeom>
        </p:spPr>
      </p:pic>
      <p:sp>
        <p:nvSpPr>
          <p:cNvPr id="14" name="Buton acțiune: mergeți înapoi sau la anteriorul 13">
            <a:hlinkClick r:id="" action="ppaction://hlinkshowjump?jump=previousslide" highlightClick="1"/>
            <a:extLst>
              <a:ext uri="{FF2B5EF4-FFF2-40B4-BE49-F238E27FC236}">
                <a16:creationId xmlns:a16="http://schemas.microsoft.com/office/drawing/2014/main" id="{9557DF79-40C8-4D80-93F9-B914A4BCC312}"/>
              </a:ext>
            </a:extLst>
          </p:cNvPr>
          <p:cNvSpPr/>
          <p:nvPr/>
        </p:nvSpPr>
        <p:spPr>
          <a:xfrm>
            <a:off x="10344507" y="6315075"/>
            <a:ext cx="561975" cy="3333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Buton acțiune: mergeți înainte sau la următorul 15">
            <a:hlinkClick r:id="" action="ppaction://hlinkshowjump?jump=nextslide" highlightClick="1"/>
            <a:extLst>
              <a:ext uri="{FF2B5EF4-FFF2-40B4-BE49-F238E27FC236}">
                <a16:creationId xmlns:a16="http://schemas.microsoft.com/office/drawing/2014/main" id="{9DCD0A69-73ED-4BBF-AB19-EE8019ED955F}"/>
              </a:ext>
            </a:extLst>
          </p:cNvPr>
          <p:cNvSpPr/>
          <p:nvPr/>
        </p:nvSpPr>
        <p:spPr>
          <a:xfrm>
            <a:off x="11011257" y="6315075"/>
            <a:ext cx="561975" cy="3333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83195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2000"/>
                                        <p:tgtEl>
                                          <p:spTgt spid="9"/>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par>
                          <p:cTn id="19" fill="hold">
                            <p:stCondLst>
                              <p:cond delay="6000"/>
                            </p:stCondLst>
                            <p:childTnLst>
                              <p:par>
                                <p:cTn id="20" presetID="5" presetClass="entr" presetSubtype="5"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down)">
                                      <p:cBhvr>
                                        <p:cTn id="22" dur="2000"/>
                                        <p:tgtEl>
                                          <p:spTgt spid="15"/>
                                        </p:tgtEl>
                                      </p:cBhvr>
                                    </p:animEffect>
                                  </p:childTnLst>
                                </p:cTn>
                              </p:par>
                              <p:par>
                                <p:cTn id="23" presetID="6" presetClass="entr" presetSubtype="3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out)">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tăText 8">
            <a:extLst>
              <a:ext uri="{FF2B5EF4-FFF2-40B4-BE49-F238E27FC236}">
                <a16:creationId xmlns:a16="http://schemas.microsoft.com/office/drawing/2014/main" id="{94A65204-55B3-43AC-8D3F-0948B7078A06}"/>
              </a:ext>
            </a:extLst>
          </p:cNvPr>
          <p:cNvSpPr txBox="1"/>
          <p:nvPr/>
        </p:nvSpPr>
        <p:spPr>
          <a:xfrm>
            <a:off x="4605719" y="1023074"/>
            <a:ext cx="6915150" cy="2862322"/>
          </a:xfrm>
          <a:prstGeom prst="rect">
            <a:avLst/>
          </a:prstGeom>
          <a:noFill/>
        </p:spPr>
        <p:txBody>
          <a:bodyPr wrap="square">
            <a:spAutoFit/>
          </a:bodyPr>
          <a:lstStyle/>
          <a:p>
            <a:pPr algn="l" fontAlgn="base"/>
            <a:r>
              <a:rPr lang="ro-RO" b="0" i="0" dirty="0">
                <a:solidFill>
                  <a:srgbClr val="202122"/>
                </a:solidFill>
                <a:effectLst/>
                <a:latin typeface="Arial" panose="020B0604020202020204" pitchFamily="34" charset="0"/>
              </a:rPr>
              <a:t>Un </a:t>
            </a:r>
            <a:r>
              <a:rPr lang="ro-RO" b="1" i="1" dirty="0">
                <a:solidFill>
                  <a:srgbClr val="202122"/>
                </a:solidFill>
                <a:effectLst/>
                <a:latin typeface="Arial" panose="020B0604020202020204" pitchFamily="34" charset="0"/>
              </a:rPr>
              <a:t>solid-state drive</a:t>
            </a:r>
            <a:r>
              <a:rPr lang="ro-RO" b="0" i="0" dirty="0">
                <a:solidFill>
                  <a:srgbClr val="202122"/>
                </a:solidFill>
                <a:effectLst/>
                <a:latin typeface="Arial" panose="020B0604020202020204" pitchFamily="34" charset="0"/>
              </a:rPr>
              <a:t> (expresie</a:t>
            </a:r>
            <a:r>
              <a:rPr lang="ro-RO" b="1" i="0" dirty="0">
                <a:solidFill>
                  <a:srgbClr val="202122"/>
                </a:solidFill>
                <a:effectLst/>
                <a:latin typeface="Arial" panose="020B0604020202020204" pitchFamily="34" charset="0"/>
              </a:rPr>
              <a:t> </a:t>
            </a:r>
            <a:r>
              <a:rPr lang="ro-RO" b="1" i="0" u="none" strike="noStrike" dirty="0">
                <a:effectLst/>
                <a:latin typeface="Arial" panose="020B0604020202020204" pitchFamily="34" charset="0"/>
              </a:rPr>
              <a:t>engleză</a:t>
            </a:r>
            <a:r>
              <a:rPr lang="ro-RO" b="0" i="0" dirty="0">
                <a:solidFill>
                  <a:srgbClr val="202122"/>
                </a:solidFill>
                <a:effectLst/>
                <a:latin typeface="Arial" panose="020B0604020202020204" pitchFamily="34" charset="0"/>
              </a:rPr>
              <a:t> cu traducerea liberă „unitate cu cipuri</a:t>
            </a:r>
            <a:r>
              <a:rPr lang="ro-RO" b="0" i="0" dirty="0">
                <a:effectLst/>
                <a:latin typeface="Arial" panose="020B0604020202020204" pitchFamily="34" charset="0"/>
              </a:rPr>
              <a:t>”; prescurtat SSD) este un</a:t>
            </a:r>
            <a:r>
              <a:rPr lang="ro-RO" b="1" i="0" dirty="0">
                <a:effectLst/>
                <a:latin typeface="Arial" panose="020B0604020202020204" pitchFamily="34" charset="0"/>
              </a:rPr>
              <a:t> </a:t>
            </a:r>
            <a:r>
              <a:rPr lang="ro-RO" b="1" i="0" u="none" strike="noStrike" dirty="0">
                <a:effectLst/>
                <a:latin typeface="Arial" panose="020B0604020202020204" pitchFamily="34" charset="0"/>
              </a:rPr>
              <a:t>dispozitiv de stocare a datelor</a:t>
            </a:r>
            <a:r>
              <a:rPr lang="ro-RO" b="0" i="0" dirty="0">
                <a:effectLst/>
                <a:latin typeface="Arial" panose="020B0604020202020204" pitchFamily="34" charset="0"/>
              </a:rPr>
              <a:t> care folosește memorii cu </a:t>
            </a:r>
            <a:r>
              <a:rPr lang="ro-RO" b="1" i="0" u="none" strike="noStrike" dirty="0">
                <a:effectLst/>
                <a:latin typeface="Arial" panose="020B0604020202020204" pitchFamily="34" charset="0"/>
              </a:rPr>
              <a:t>semiconductori</a:t>
            </a:r>
            <a:r>
              <a:rPr lang="ro-RO" b="1" i="0" dirty="0">
                <a:effectLst/>
                <a:latin typeface="Arial" panose="020B0604020202020204" pitchFamily="34" charset="0"/>
              </a:rPr>
              <a:t>,</a:t>
            </a:r>
            <a:r>
              <a:rPr lang="ro-RO" b="0" i="0" dirty="0">
                <a:effectLst/>
                <a:latin typeface="Arial" panose="020B0604020202020204" pitchFamily="34" charset="0"/>
              </a:rPr>
              <a:t> construite pe baza studiilor de</a:t>
            </a:r>
            <a:r>
              <a:rPr lang="ro-RO" b="1" i="0" dirty="0">
                <a:effectLst/>
                <a:latin typeface="Arial" panose="020B0604020202020204" pitchFamily="34" charset="0"/>
              </a:rPr>
              <a:t> </a:t>
            </a:r>
            <a:r>
              <a:rPr lang="ro-RO" b="1" i="0" u="none" strike="noStrike" dirty="0">
                <a:effectLst/>
                <a:latin typeface="Arial" panose="020B0604020202020204" pitchFamily="34" charset="0"/>
              </a:rPr>
              <a:t>fizica stării solide</a:t>
            </a:r>
            <a:r>
              <a:rPr lang="ro-RO" b="0" i="0" dirty="0">
                <a:effectLst/>
                <a:latin typeface="Arial" panose="020B0604020202020204" pitchFamily="34" charset="0"/>
              </a:rPr>
              <a:t>. SSD-urile se deosebesc de unitățile cu </a:t>
            </a:r>
            <a:r>
              <a:rPr lang="ro-RO" b="1" i="0" u="none" strike="noStrike" dirty="0">
                <a:effectLst/>
                <a:latin typeface="Arial" panose="020B0604020202020204" pitchFamily="34" charset="0"/>
              </a:rPr>
              <a:t>discuri dure</a:t>
            </a:r>
            <a:r>
              <a:rPr lang="ro-RO" b="0" i="0" dirty="0">
                <a:effectLst/>
                <a:latin typeface="Arial" panose="020B0604020202020204" pitchFamily="34" charset="0"/>
              </a:rPr>
              <a:t> clasice (HDD) care sunt dispozitive electromecanice cu discuri de stocare aflate în mișcare, prin aceea că SSD-urile folosesc numai micro</a:t>
            </a:r>
            <a:r>
              <a:rPr lang="ro-RO" b="1" i="0" u="none" strike="noStrike" dirty="0">
                <a:effectLst/>
                <a:latin typeface="Arial" panose="020B0604020202020204" pitchFamily="34" charset="0"/>
              </a:rPr>
              <a:t>cipuri</a:t>
            </a:r>
            <a:r>
              <a:rPr lang="ro-RO" b="0" i="0" dirty="0">
                <a:effectLst/>
                <a:latin typeface="Arial" panose="020B0604020202020204" pitchFamily="34" charset="0"/>
              </a:rPr>
              <a:t> care rețin datele în memorii nevolatile, fără să aibă părți mobile. SSD-urile sunt mai rezistente la șocurile mecanice, având timp de acces mai scăzut dar preț pe mega</a:t>
            </a:r>
            <a:r>
              <a:rPr lang="ro-RO" b="1" i="0" u="none" strike="noStrike" dirty="0">
                <a:effectLst/>
                <a:latin typeface="Arial" panose="020B0604020202020204" pitchFamily="34" charset="0"/>
              </a:rPr>
              <a:t>byte</a:t>
            </a:r>
            <a:r>
              <a:rPr lang="ro-RO" b="0" i="0" dirty="0">
                <a:effectLst/>
                <a:latin typeface="Arial" panose="020B0604020202020204" pitchFamily="34" charset="0"/>
              </a:rPr>
              <a:t> mai mare.</a:t>
            </a:r>
          </a:p>
        </p:txBody>
      </p:sp>
      <p:sp>
        <p:nvSpPr>
          <p:cNvPr id="10" name="CasetăText 9">
            <a:extLst>
              <a:ext uri="{FF2B5EF4-FFF2-40B4-BE49-F238E27FC236}">
                <a16:creationId xmlns:a16="http://schemas.microsoft.com/office/drawing/2014/main" id="{95AE90C0-1AD2-41A2-9D12-6EDBC2C34788}"/>
              </a:ext>
            </a:extLst>
          </p:cNvPr>
          <p:cNvSpPr txBox="1"/>
          <p:nvPr/>
        </p:nvSpPr>
        <p:spPr>
          <a:xfrm>
            <a:off x="666750" y="423750"/>
            <a:ext cx="11525250" cy="400110"/>
          </a:xfrm>
          <a:prstGeom prst="rect">
            <a:avLst/>
          </a:prstGeom>
          <a:noFill/>
        </p:spPr>
        <p:txBody>
          <a:bodyPr wrap="square" rtlCol="0">
            <a:spAutoFit/>
          </a:bodyPr>
          <a:lstStyle/>
          <a:p>
            <a:pPr algn="ctr"/>
            <a:r>
              <a:rPr lang="ro-RO" sz="2000" b="1" dirty="0"/>
              <a:t>SSD: 1976 - prezent</a:t>
            </a:r>
          </a:p>
        </p:txBody>
      </p:sp>
      <p:sp>
        <p:nvSpPr>
          <p:cNvPr id="13" name="CasetăText 12">
            <a:extLst>
              <a:ext uri="{FF2B5EF4-FFF2-40B4-BE49-F238E27FC236}">
                <a16:creationId xmlns:a16="http://schemas.microsoft.com/office/drawing/2014/main" id="{08FE26DA-8C78-4E19-B667-3706787A6257}"/>
              </a:ext>
            </a:extLst>
          </p:cNvPr>
          <p:cNvSpPr txBox="1"/>
          <p:nvPr/>
        </p:nvSpPr>
        <p:spPr>
          <a:xfrm>
            <a:off x="666750" y="4109502"/>
            <a:ext cx="11525250" cy="400110"/>
          </a:xfrm>
          <a:prstGeom prst="rect">
            <a:avLst/>
          </a:prstGeom>
          <a:noFill/>
        </p:spPr>
        <p:txBody>
          <a:bodyPr wrap="square" rtlCol="0">
            <a:spAutoFit/>
          </a:bodyPr>
          <a:lstStyle/>
          <a:p>
            <a:pPr algn="ctr"/>
            <a:r>
              <a:rPr lang="ro-RO" sz="2000" b="1" dirty="0"/>
              <a:t>Discuri optice:1981 - prezent</a:t>
            </a:r>
          </a:p>
        </p:txBody>
      </p:sp>
      <p:sp>
        <p:nvSpPr>
          <p:cNvPr id="15" name="CasetăText 14">
            <a:extLst>
              <a:ext uri="{FF2B5EF4-FFF2-40B4-BE49-F238E27FC236}">
                <a16:creationId xmlns:a16="http://schemas.microsoft.com/office/drawing/2014/main" id="{57F1AB80-2E44-4B66-BBD5-8C52A503AD86}"/>
              </a:ext>
            </a:extLst>
          </p:cNvPr>
          <p:cNvSpPr txBox="1"/>
          <p:nvPr/>
        </p:nvSpPr>
        <p:spPr>
          <a:xfrm>
            <a:off x="1581149" y="4575461"/>
            <a:ext cx="7248525" cy="2308324"/>
          </a:xfrm>
          <a:prstGeom prst="rect">
            <a:avLst/>
          </a:prstGeom>
          <a:noFill/>
        </p:spPr>
        <p:txBody>
          <a:bodyPr wrap="square">
            <a:spAutoFit/>
          </a:bodyPr>
          <a:lstStyle/>
          <a:p>
            <a:r>
              <a:rPr lang="ro-RO" b="0" i="0" dirty="0">
                <a:effectLst/>
                <a:latin typeface="Arial" panose="020B0604020202020204" pitchFamily="34" charset="0"/>
              </a:rPr>
              <a:t>Primele </a:t>
            </a:r>
            <a:r>
              <a:rPr lang="ro-RO" b="1" i="0" dirty="0">
                <a:effectLst/>
                <a:latin typeface="Arial" panose="020B0604020202020204" pitchFamily="34" charset="0"/>
              </a:rPr>
              <a:t>discuri optice </a:t>
            </a:r>
            <a:r>
              <a:rPr lang="ro-RO" b="0" i="0" dirty="0">
                <a:effectLst/>
                <a:latin typeface="Arial" panose="020B0604020202020204" pitchFamily="34" charset="0"/>
              </a:rPr>
              <a:t>au apărut la începutul anilor </a:t>
            </a:r>
            <a:r>
              <a:rPr lang="ro-RO" b="1" i="0" dirty="0">
                <a:effectLst/>
                <a:latin typeface="Arial" panose="020B0604020202020204" pitchFamily="34" charset="0"/>
              </a:rPr>
              <a:t>1980</a:t>
            </a:r>
            <a:r>
              <a:rPr lang="ro-RO" b="0" i="0" dirty="0">
                <a:effectLst/>
                <a:latin typeface="Arial" panose="020B0604020202020204" pitchFamily="34" charset="0"/>
              </a:rPr>
              <a:t>. Mai târziu, s-au răspândit treptat, înlocuind discurile magnetice. </a:t>
            </a:r>
            <a:r>
              <a:rPr lang="ro-RO" b="1" i="0" dirty="0">
                <a:effectLst/>
                <a:latin typeface="Arial" panose="020B0604020202020204" pitchFamily="34" charset="0"/>
              </a:rPr>
              <a:t>Datele</a:t>
            </a:r>
            <a:r>
              <a:rPr lang="ro-RO" b="0" i="0" dirty="0">
                <a:effectLst/>
                <a:latin typeface="Arial" panose="020B0604020202020204" pitchFamily="34" charset="0"/>
              </a:rPr>
              <a:t> sunt stocate pe un </a:t>
            </a:r>
            <a:r>
              <a:rPr lang="ro-RO" b="1" i="0" dirty="0">
                <a:effectLst/>
                <a:latin typeface="Arial" panose="020B0604020202020204" pitchFamily="34" charset="0"/>
              </a:rPr>
              <a:t>suport optic</a:t>
            </a:r>
            <a:r>
              <a:rPr lang="ro-RO" b="0" i="0" dirty="0">
                <a:effectLst/>
                <a:latin typeface="Arial" panose="020B0604020202020204" pitchFamily="34" charset="0"/>
              </a:rPr>
              <a:t> care poate fi citit cu ajutorul </a:t>
            </a:r>
            <a:r>
              <a:rPr lang="ro-RO" b="1" i="0" dirty="0">
                <a:effectLst/>
                <a:latin typeface="Arial" panose="020B0604020202020204" pitchFamily="34" charset="0"/>
              </a:rPr>
              <a:t>reflexiei luminii</a:t>
            </a:r>
            <a:r>
              <a:rPr lang="ro-RO" b="0" i="0" dirty="0">
                <a:effectLst/>
                <a:latin typeface="Arial" panose="020B0604020202020204" pitchFamily="34" charset="0"/>
              </a:rPr>
              <a:t>. Aceste discuri sunt scrise și citite cu fascicul laser. Primele tipuri de discuri optice, precum </a:t>
            </a:r>
            <a:r>
              <a:rPr lang="ro-RO" b="1" i="0" dirty="0">
                <a:effectLst/>
                <a:latin typeface="Arial" panose="020B0604020202020204" pitchFamily="34" charset="0"/>
              </a:rPr>
              <a:t>CD-urile</a:t>
            </a:r>
            <a:r>
              <a:rPr lang="ro-RO" b="0" i="0" dirty="0">
                <a:effectLst/>
                <a:latin typeface="Arial" panose="020B0604020202020204" pitchFamily="34" charset="0"/>
              </a:rPr>
              <a:t> și </a:t>
            </a:r>
            <a:r>
              <a:rPr lang="ro-RO" b="1" i="0" dirty="0">
                <a:effectLst/>
                <a:latin typeface="Arial" panose="020B0604020202020204" pitchFamily="34" charset="0"/>
              </a:rPr>
              <a:t>DVD-urile</a:t>
            </a:r>
            <a:r>
              <a:rPr lang="ro-RO" b="0" i="0" dirty="0">
                <a:effectLst/>
                <a:latin typeface="Arial" panose="020B0604020202020204" pitchFamily="34" charset="0"/>
              </a:rPr>
              <a:t> care au apărut mai târziu, foloseau </a:t>
            </a:r>
            <a:r>
              <a:rPr lang="ro-RO" b="1" i="0" dirty="0">
                <a:effectLst/>
                <a:latin typeface="Arial" panose="020B0604020202020204" pitchFamily="34" charset="0"/>
              </a:rPr>
              <a:t>fascicule roșii</a:t>
            </a:r>
            <a:r>
              <a:rPr lang="ro-RO" b="0" i="0" dirty="0">
                <a:effectLst/>
                <a:latin typeface="Arial" panose="020B0604020202020204" pitchFamily="34" charset="0"/>
              </a:rPr>
              <a:t>. Astăzi cel mai dezvoltat dispozitiv optic de stocare este discul </a:t>
            </a:r>
            <a:r>
              <a:rPr lang="ro-RO" b="1" i="0" dirty="0" err="1">
                <a:effectLst/>
                <a:latin typeface="Arial" panose="020B0604020202020204" pitchFamily="34" charset="0"/>
              </a:rPr>
              <a:t>Blu-ray</a:t>
            </a:r>
            <a:r>
              <a:rPr lang="ro-RO" b="0" i="0" dirty="0">
                <a:effectLst/>
                <a:latin typeface="Arial" panose="020B0604020202020204" pitchFamily="34" charset="0"/>
              </a:rPr>
              <a:t> , care utilizează </a:t>
            </a:r>
            <a:r>
              <a:rPr lang="ro-RO" b="1" i="0" dirty="0">
                <a:effectLst/>
                <a:latin typeface="Arial" panose="020B0604020202020204" pitchFamily="34" charset="0"/>
              </a:rPr>
              <a:t>fascicule de laser albastre</a:t>
            </a:r>
            <a:r>
              <a:rPr lang="ro-RO" b="0" i="0" dirty="0">
                <a:effectLst/>
                <a:latin typeface="Arial" panose="020B0604020202020204" pitchFamily="34" charset="0"/>
              </a:rPr>
              <a:t> și are o capacitate de 25 GB.</a:t>
            </a:r>
            <a:endParaRPr lang="ro-RO" dirty="0"/>
          </a:p>
        </p:txBody>
      </p:sp>
      <p:pic>
        <p:nvPicPr>
          <p:cNvPr id="4" name="Imagine 3" descr="O imagine care conține compact disc, electronice, cinel&#10;&#10;Descriere generată automat">
            <a:extLst>
              <a:ext uri="{FF2B5EF4-FFF2-40B4-BE49-F238E27FC236}">
                <a16:creationId xmlns:a16="http://schemas.microsoft.com/office/drawing/2014/main" id="{BE891235-BD98-4D9F-A659-8CB7162C8AD6}"/>
              </a:ext>
            </a:extLst>
          </p:cNvPr>
          <p:cNvPicPr>
            <a:picLocks noChangeAspect="1"/>
          </p:cNvPicPr>
          <p:nvPr/>
        </p:nvPicPr>
        <p:blipFill>
          <a:blip r:embed="rId2"/>
          <a:stretch>
            <a:fillRect/>
          </a:stretch>
        </p:blipFill>
        <p:spPr>
          <a:xfrm>
            <a:off x="9282724" y="4787000"/>
            <a:ext cx="1978593" cy="1537200"/>
          </a:xfrm>
          <a:prstGeom prst="rect">
            <a:avLst/>
          </a:prstGeom>
        </p:spPr>
      </p:pic>
      <p:pic>
        <p:nvPicPr>
          <p:cNvPr id="7" name="Imagine 6" descr="O imagine care conține electronice&#10;&#10;Descriere generată automat">
            <a:extLst>
              <a:ext uri="{FF2B5EF4-FFF2-40B4-BE49-F238E27FC236}">
                <a16:creationId xmlns:a16="http://schemas.microsoft.com/office/drawing/2014/main" id="{17561103-B6A3-4A65-B821-2FBB9DAE8B1C}"/>
              </a:ext>
            </a:extLst>
          </p:cNvPr>
          <p:cNvPicPr>
            <a:picLocks noChangeAspect="1"/>
          </p:cNvPicPr>
          <p:nvPr/>
        </p:nvPicPr>
        <p:blipFill>
          <a:blip r:embed="rId3"/>
          <a:stretch>
            <a:fillRect/>
          </a:stretch>
        </p:blipFill>
        <p:spPr>
          <a:xfrm>
            <a:off x="1032064" y="1596175"/>
            <a:ext cx="3185381" cy="1537200"/>
          </a:xfrm>
          <a:prstGeom prst="rect">
            <a:avLst/>
          </a:prstGeom>
        </p:spPr>
      </p:pic>
      <p:sp>
        <p:nvSpPr>
          <p:cNvPr id="12" name="Buton acțiune: mergeți înapoi sau la anteriorul 11">
            <a:hlinkClick r:id="" action="ppaction://hlinkshowjump?jump=previousslide" highlightClick="1"/>
            <a:extLst>
              <a:ext uri="{FF2B5EF4-FFF2-40B4-BE49-F238E27FC236}">
                <a16:creationId xmlns:a16="http://schemas.microsoft.com/office/drawing/2014/main" id="{8704AC94-5727-4076-8840-508C65DA5A45}"/>
              </a:ext>
            </a:extLst>
          </p:cNvPr>
          <p:cNvSpPr/>
          <p:nvPr/>
        </p:nvSpPr>
        <p:spPr>
          <a:xfrm>
            <a:off x="10313579" y="6434250"/>
            <a:ext cx="561975" cy="3333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Buton acțiune: mergeți înainte sau la următorul 13">
            <a:hlinkClick r:id="" action="ppaction://hlinkshowjump?jump=nextslide" highlightClick="1"/>
            <a:extLst>
              <a:ext uri="{FF2B5EF4-FFF2-40B4-BE49-F238E27FC236}">
                <a16:creationId xmlns:a16="http://schemas.microsoft.com/office/drawing/2014/main" id="{B799A50E-EF42-474C-B475-6EF270CB8FCD}"/>
              </a:ext>
            </a:extLst>
          </p:cNvPr>
          <p:cNvSpPr/>
          <p:nvPr/>
        </p:nvSpPr>
        <p:spPr>
          <a:xfrm>
            <a:off x="10980329" y="6434250"/>
            <a:ext cx="561975" cy="3333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9460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par>
                                <p:cTn id="12" presetID="17"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ppt_x</p:attrName>
                                        </p:attrNameLst>
                                      </p:cBhvr>
                                      <p:tavLst>
                                        <p:tav tm="0">
                                          <p:val>
                                            <p:strVal val="#ppt_x"/>
                                          </p:val>
                                        </p:tav>
                                        <p:tav tm="100000">
                                          <p:val>
                                            <p:strVal val="#ppt_x"/>
                                          </p:val>
                                        </p:tav>
                                      </p:tavLst>
                                    </p:anim>
                                    <p:anim calcmode="lin" valueType="num">
                                      <p:cBhvr>
                                        <p:cTn id="15" dur="2000" fill="hold"/>
                                        <p:tgtEl>
                                          <p:spTgt spid="9"/>
                                        </p:tgtEl>
                                        <p:attrNameLst>
                                          <p:attrName>ppt_y</p:attrName>
                                        </p:attrNameLst>
                                      </p:cBhvr>
                                      <p:tavLst>
                                        <p:tav tm="0">
                                          <p:val>
                                            <p:strVal val="#ppt_y-#ppt_h/2"/>
                                          </p:val>
                                        </p:tav>
                                        <p:tav tm="100000">
                                          <p:val>
                                            <p:strVal val="#ppt_y"/>
                                          </p:val>
                                        </p:tav>
                                      </p:tavLst>
                                    </p:anim>
                                    <p:anim calcmode="lin" valueType="num">
                                      <p:cBhvr>
                                        <p:cTn id="16" dur="2000" fill="hold"/>
                                        <p:tgtEl>
                                          <p:spTgt spid="9"/>
                                        </p:tgtEl>
                                        <p:attrNameLst>
                                          <p:attrName>ppt_w</p:attrName>
                                        </p:attrNameLst>
                                      </p:cBhvr>
                                      <p:tavLst>
                                        <p:tav tm="0">
                                          <p:val>
                                            <p:strVal val="#ppt_w"/>
                                          </p:val>
                                        </p:tav>
                                        <p:tav tm="100000">
                                          <p:val>
                                            <p:strVal val="#ppt_w"/>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6000"/>
                            </p:stCondLst>
                            <p:childTnLst>
                              <p:par>
                                <p:cTn id="23" presetID="17"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000" fill="hold"/>
                                        <p:tgtEl>
                                          <p:spTgt spid="15"/>
                                        </p:tgtEl>
                                        <p:attrNameLst>
                                          <p:attrName>ppt_x</p:attrName>
                                        </p:attrNameLst>
                                      </p:cBhvr>
                                      <p:tavLst>
                                        <p:tav tm="0">
                                          <p:val>
                                            <p:strVal val="#ppt_x-#ppt_w/2"/>
                                          </p:val>
                                        </p:tav>
                                        <p:tav tm="100000">
                                          <p:val>
                                            <p:strVal val="#ppt_x"/>
                                          </p:val>
                                        </p:tav>
                                      </p:tavLst>
                                    </p:anim>
                                    <p:anim calcmode="lin" valueType="num">
                                      <p:cBhvr>
                                        <p:cTn id="26" dur="2000" fill="hold"/>
                                        <p:tgtEl>
                                          <p:spTgt spid="15"/>
                                        </p:tgtEl>
                                        <p:attrNameLst>
                                          <p:attrName>ppt_y</p:attrName>
                                        </p:attrNameLst>
                                      </p:cBhvr>
                                      <p:tavLst>
                                        <p:tav tm="0">
                                          <p:val>
                                            <p:strVal val="#ppt_y"/>
                                          </p:val>
                                        </p:tav>
                                        <p:tav tm="100000">
                                          <p:val>
                                            <p:strVal val="#ppt_y"/>
                                          </p:val>
                                        </p:tav>
                                      </p:tavLst>
                                    </p:anim>
                                    <p:anim calcmode="lin" valueType="num">
                                      <p:cBhvr>
                                        <p:cTn id="27" dur="2000" fill="hold"/>
                                        <p:tgtEl>
                                          <p:spTgt spid="15"/>
                                        </p:tgtEl>
                                        <p:attrNameLst>
                                          <p:attrName>ppt_w</p:attrName>
                                        </p:attrNameLst>
                                      </p:cBhvr>
                                      <p:tavLst>
                                        <p:tav tm="0">
                                          <p:val>
                                            <p:fltVal val="0"/>
                                          </p:val>
                                        </p:tav>
                                        <p:tav tm="100000">
                                          <p:val>
                                            <p:strVal val="#ppt_w"/>
                                          </p:val>
                                        </p:tav>
                                      </p:tavLst>
                                    </p:anim>
                                    <p:anim calcmode="lin" valueType="num">
                                      <p:cBhvr>
                                        <p:cTn id="28" dur="2000" fill="hold"/>
                                        <p:tgtEl>
                                          <p:spTgt spid="15"/>
                                        </p:tgtEl>
                                        <p:attrNameLst>
                                          <p:attrName>ppt_h</p:attrName>
                                        </p:attrNameLst>
                                      </p:cBhvr>
                                      <p:tavLst>
                                        <p:tav tm="0">
                                          <p:val>
                                            <p:strVal val="#ppt_h"/>
                                          </p:val>
                                        </p:tav>
                                        <p:tav tm="100000">
                                          <p:val>
                                            <p:strVal val="#ppt_h"/>
                                          </p:val>
                                        </p:tav>
                                      </p:tavLst>
                                    </p:anim>
                                  </p:childTnLst>
                                </p:cTn>
                              </p:par>
                              <p:par>
                                <p:cTn id="29" presetID="8" presetClass="entr" presetSubtype="32"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tăText 8">
            <a:extLst>
              <a:ext uri="{FF2B5EF4-FFF2-40B4-BE49-F238E27FC236}">
                <a16:creationId xmlns:a16="http://schemas.microsoft.com/office/drawing/2014/main" id="{94A65204-55B3-43AC-8D3F-0948B7078A06}"/>
              </a:ext>
            </a:extLst>
          </p:cNvPr>
          <p:cNvSpPr txBox="1"/>
          <p:nvPr/>
        </p:nvSpPr>
        <p:spPr>
          <a:xfrm>
            <a:off x="4610100" y="1223099"/>
            <a:ext cx="6096000" cy="2031325"/>
          </a:xfrm>
          <a:prstGeom prst="rect">
            <a:avLst/>
          </a:prstGeom>
          <a:noFill/>
        </p:spPr>
        <p:txBody>
          <a:bodyPr wrap="square">
            <a:spAutoFit/>
          </a:bodyPr>
          <a:lstStyle/>
          <a:p>
            <a:pPr algn="l" fontAlgn="base"/>
            <a:r>
              <a:rPr lang="ro-RO" b="0" i="0" dirty="0">
                <a:effectLst/>
                <a:latin typeface="Arial" panose="020B0604020202020204" pitchFamily="34" charset="0"/>
              </a:rPr>
              <a:t>În prezent cele mai populare dispozitive de stocare a datelor sunt </a:t>
            </a:r>
            <a:r>
              <a:rPr lang="ro-RO" b="1" i="0" dirty="0">
                <a:effectLst/>
                <a:latin typeface="Roboto" panose="02000000000000000000" pitchFamily="2" charset="0"/>
              </a:rPr>
              <a:t>unitățile USB</a:t>
            </a:r>
            <a:r>
              <a:rPr lang="ro-RO" b="0" i="0" dirty="0">
                <a:effectLst/>
                <a:latin typeface="Arial" panose="020B0604020202020204" pitchFamily="34" charset="0"/>
              </a:rPr>
              <a:t>, care sunt produse în diverse forme. Aceste unități sunt formate dintr-un cip de memorie flash si o interfață USB închisă într-o carcasă</a:t>
            </a:r>
            <a:r>
              <a:rPr lang="ro-RO" b="1" i="0" dirty="0">
                <a:effectLst/>
                <a:latin typeface="Roboto" panose="02000000000000000000" pitchFamily="2" charset="0"/>
              </a:rPr>
              <a:t> mică</a:t>
            </a:r>
            <a:r>
              <a:rPr lang="ro-RO" b="0" i="0" dirty="0">
                <a:effectLst/>
                <a:latin typeface="Arial" panose="020B0604020202020204" pitchFamily="34" charset="0"/>
              </a:rPr>
              <a:t>. Unitățile USB sunt ușor de utilizat și au o </a:t>
            </a:r>
            <a:r>
              <a:rPr lang="ro-RO" b="1" i="0" dirty="0">
                <a:effectLst/>
                <a:latin typeface="Arial" panose="020B0604020202020204" pitchFamily="34" charset="0"/>
              </a:rPr>
              <a:t>capacitate mare</a:t>
            </a:r>
            <a:r>
              <a:rPr lang="ro-RO" b="0" i="0" dirty="0">
                <a:effectLst/>
                <a:latin typeface="Arial" panose="020B0604020202020204" pitchFamily="34" charset="0"/>
              </a:rPr>
              <a:t>. Astăzi, unitățile flash USB înlocuiesc definitiv dischetele.</a:t>
            </a:r>
          </a:p>
        </p:txBody>
      </p:sp>
      <p:sp>
        <p:nvSpPr>
          <p:cNvPr id="10" name="CasetăText 9">
            <a:extLst>
              <a:ext uri="{FF2B5EF4-FFF2-40B4-BE49-F238E27FC236}">
                <a16:creationId xmlns:a16="http://schemas.microsoft.com/office/drawing/2014/main" id="{95AE90C0-1AD2-41A2-9D12-6EDBC2C34788}"/>
              </a:ext>
            </a:extLst>
          </p:cNvPr>
          <p:cNvSpPr txBox="1"/>
          <p:nvPr/>
        </p:nvSpPr>
        <p:spPr>
          <a:xfrm>
            <a:off x="666750" y="723899"/>
            <a:ext cx="11525250" cy="400110"/>
          </a:xfrm>
          <a:prstGeom prst="rect">
            <a:avLst/>
          </a:prstGeom>
          <a:noFill/>
        </p:spPr>
        <p:txBody>
          <a:bodyPr wrap="square" rtlCol="0">
            <a:spAutoFit/>
          </a:bodyPr>
          <a:lstStyle/>
          <a:p>
            <a:pPr algn="ctr"/>
            <a:r>
              <a:rPr lang="ro-RO" sz="2000" b="1"/>
              <a:t>USB: 2000 </a:t>
            </a:r>
            <a:r>
              <a:rPr lang="ro-RO" sz="2000" b="1" dirty="0"/>
              <a:t>- prezent</a:t>
            </a:r>
          </a:p>
        </p:txBody>
      </p:sp>
      <p:sp>
        <p:nvSpPr>
          <p:cNvPr id="13" name="CasetăText 12">
            <a:extLst>
              <a:ext uri="{FF2B5EF4-FFF2-40B4-BE49-F238E27FC236}">
                <a16:creationId xmlns:a16="http://schemas.microsoft.com/office/drawing/2014/main" id="{08FE26DA-8C78-4E19-B667-3706787A6257}"/>
              </a:ext>
            </a:extLst>
          </p:cNvPr>
          <p:cNvSpPr txBox="1"/>
          <p:nvPr/>
        </p:nvSpPr>
        <p:spPr>
          <a:xfrm>
            <a:off x="666750" y="3323566"/>
            <a:ext cx="11525250" cy="400110"/>
          </a:xfrm>
          <a:prstGeom prst="rect">
            <a:avLst/>
          </a:prstGeom>
          <a:noFill/>
        </p:spPr>
        <p:txBody>
          <a:bodyPr wrap="square" rtlCol="0">
            <a:spAutoFit/>
          </a:bodyPr>
          <a:lstStyle/>
          <a:p>
            <a:pPr algn="ctr"/>
            <a:r>
              <a:rPr lang="ro-RO" sz="2000" b="1" dirty="0"/>
              <a:t>Card de memorie: 2003 - prezent</a:t>
            </a:r>
          </a:p>
        </p:txBody>
      </p:sp>
      <p:sp>
        <p:nvSpPr>
          <p:cNvPr id="15" name="CasetăText 14">
            <a:extLst>
              <a:ext uri="{FF2B5EF4-FFF2-40B4-BE49-F238E27FC236}">
                <a16:creationId xmlns:a16="http://schemas.microsoft.com/office/drawing/2014/main" id="{57F1AB80-2E44-4B66-BBD5-8C52A503AD86}"/>
              </a:ext>
            </a:extLst>
          </p:cNvPr>
          <p:cNvSpPr txBox="1"/>
          <p:nvPr/>
        </p:nvSpPr>
        <p:spPr>
          <a:xfrm>
            <a:off x="1628774" y="4068975"/>
            <a:ext cx="7534275" cy="2610971"/>
          </a:xfrm>
          <a:prstGeom prst="rect">
            <a:avLst/>
          </a:prstGeom>
          <a:noFill/>
        </p:spPr>
        <p:txBody>
          <a:bodyPr wrap="square">
            <a:spAutoFit/>
          </a:bodyPr>
          <a:lstStyle/>
          <a:p>
            <a:pPr algn="l" fontAlgn="base">
              <a:spcAft>
                <a:spcPts val="120"/>
              </a:spcAft>
              <a:buFont typeface="Arial" panose="020B0604020202020204" pitchFamily="34" charset="0"/>
              <a:buChar char="•"/>
            </a:pPr>
            <a:r>
              <a:rPr lang="ro-RO" b="0" i="0" dirty="0">
                <a:effectLst/>
                <a:latin typeface="Arial" panose="020B0604020202020204" pitchFamily="34" charset="0"/>
              </a:rPr>
              <a:t> 2000:</a:t>
            </a:r>
            <a:r>
              <a:rPr lang="ro-RO" b="1" i="0" dirty="0">
                <a:effectLst/>
                <a:latin typeface="Arial" panose="020B0604020202020204" pitchFamily="34" charset="0"/>
              </a:rPr>
              <a:t> USB</a:t>
            </a:r>
            <a:r>
              <a:rPr lang="ro-RO" b="0" i="0" dirty="0">
                <a:effectLst/>
                <a:latin typeface="Arial" panose="020B0604020202020204" pitchFamily="34" charset="0"/>
              </a:rPr>
              <a:t> (Universal Serial Bus) a fost lansat și comercializat de </a:t>
            </a:r>
            <a:r>
              <a:rPr lang="ro-RO" b="1" i="0" dirty="0">
                <a:effectLst/>
                <a:latin typeface="Arial" panose="020B0604020202020204" pitchFamily="34" charset="0"/>
              </a:rPr>
              <a:t>IBM </a:t>
            </a:r>
            <a:r>
              <a:rPr lang="ro-RO" b="0" i="0" dirty="0">
                <a:effectLst/>
                <a:latin typeface="Arial" panose="020B0604020202020204" pitchFamily="34" charset="0"/>
              </a:rPr>
              <a:t>și </a:t>
            </a:r>
            <a:r>
              <a:rPr lang="ro-RO" b="1" i="0" dirty="0">
                <a:effectLst/>
                <a:latin typeface="Arial" panose="020B0604020202020204" pitchFamily="34" charset="0"/>
              </a:rPr>
              <a:t>Trek Technology</a:t>
            </a:r>
            <a:r>
              <a:rPr lang="ro-RO" b="0" i="0" dirty="0">
                <a:effectLst/>
                <a:latin typeface="Arial" panose="020B0604020202020204" pitchFamily="34" charset="0"/>
              </a:rPr>
              <a:t>.</a:t>
            </a:r>
          </a:p>
          <a:p>
            <a:pPr algn="l" fontAlgn="base">
              <a:spcAft>
                <a:spcPts val="120"/>
              </a:spcAft>
              <a:buFont typeface="Arial" panose="020B0604020202020204" pitchFamily="34" charset="0"/>
              <a:buChar char="•"/>
            </a:pPr>
            <a:r>
              <a:rPr lang="ro-RO" b="0" i="0" dirty="0">
                <a:effectLst/>
                <a:latin typeface="Arial" panose="020B0604020202020204" pitchFamily="34" charset="0"/>
              </a:rPr>
              <a:t> 2003: </a:t>
            </a:r>
            <a:r>
              <a:rPr lang="ro-RO" b="1" i="0" dirty="0" err="1">
                <a:effectLst/>
                <a:latin typeface="Arial" panose="020B0604020202020204" pitchFamily="34" charset="0"/>
              </a:rPr>
              <a:t>MiniSD</a:t>
            </a:r>
            <a:r>
              <a:rPr lang="ro-RO" b="1" i="0" dirty="0">
                <a:effectLst/>
                <a:latin typeface="Arial" panose="020B0604020202020204" pitchFamily="34" charset="0"/>
              </a:rPr>
              <a:t> </a:t>
            </a:r>
            <a:r>
              <a:rPr lang="ro-RO" b="0" i="0" dirty="0">
                <a:effectLst/>
                <a:latin typeface="Arial" panose="020B0604020202020204" pitchFamily="34" charset="0"/>
              </a:rPr>
              <a:t>a fost introdus în 2003, ca versiune mai mică a cardului SD. În timp ce noile carduri au fost concepute special pentru telefoane mobile, ele sunt de obicei includ și un adaptor </a:t>
            </a:r>
            <a:r>
              <a:rPr lang="ro-RO" b="0" i="0" dirty="0" err="1">
                <a:effectLst/>
                <a:latin typeface="Arial" panose="020B0604020202020204" pitchFamily="34" charset="0"/>
              </a:rPr>
              <a:t>miniSD</a:t>
            </a:r>
            <a:r>
              <a:rPr lang="ro-RO" b="0" i="0" dirty="0">
                <a:effectLst/>
                <a:latin typeface="Arial" panose="020B0604020202020204" pitchFamily="34" charset="0"/>
              </a:rPr>
              <a:t> care oferă compatibilitate cu un </a:t>
            </a:r>
            <a:r>
              <a:rPr lang="ro-RO" b="0" i="0" dirty="0" err="1">
                <a:effectLst/>
                <a:latin typeface="Arial" panose="020B0604020202020204" pitchFamily="34" charset="0"/>
              </a:rPr>
              <a:t>slot</a:t>
            </a:r>
            <a:r>
              <a:rPr lang="ro-RO" b="0" i="0" dirty="0">
                <a:effectLst/>
                <a:latin typeface="Arial" panose="020B0604020202020204" pitchFamily="34" charset="0"/>
              </a:rPr>
              <a:t> standard pentru card de memorie SD.</a:t>
            </a:r>
          </a:p>
          <a:p>
            <a:pPr algn="l" fontAlgn="base">
              <a:spcAft>
                <a:spcPts val="120"/>
              </a:spcAft>
              <a:buFont typeface="Arial" panose="020B0604020202020204" pitchFamily="34" charset="0"/>
              <a:buChar char="•"/>
            </a:pPr>
            <a:r>
              <a:rPr lang="ro-RO" b="0" i="0" dirty="0">
                <a:effectLst/>
                <a:latin typeface="Arial" panose="020B0604020202020204" pitchFamily="34" charset="0"/>
              </a:rPr>
              <a:t> 2005: au fost introduse cardurile </a:t>
            </a:r>
            <a:r>
              <a:rPr lang="ro-RO" b="1" i="0" dirty="0">
                <a:effectLst/>
                <a:latin typeface="Arial" panose="020B0604020202020204" pitchFamily="34" charset="0"/>
              </a:rPr>
              <a:t>micro SD,</a:t>
            </a:r>
            <a:r>
              <a:rPr lang="ro-RO" b="0" i="0" dirty="0">
                <a:effectLst/>
                <a:latin typeface="Arial" panose="020B0604020202020204" pitchFamily="34" charset="0"/>
              </a:rPr>
              <a:t> disponibile în capacități de 32, 64 și 128 MB, urmate de carduri micro M2 (de la 64 MB la 16 GB) și carduri micro SDHC (2 GB până la 32 GB) în 2006</a:t>
            </a:r>
          </a:p>
        </p:txBody>
      </p:sp>
      <p:pic>
        <p:nvPicPr>
          <p:cNvPr id="3" name="Imagine 2" descr="O imagine care conține memorie flash&#10;&#10;Descriere generată automat">
            <a:extLst>
              <a:ext uri="{FF2B5EF4-FFF2-40B4-BE49-F238E27FC236}">
                <a16:creationId xmlns:a16="http://schemas.microsoft.com/office/drawing/2014/main" id="{3C8D8F9B-4322-4740-8E7F-4922ED666631}"/>
              </a:ext>
            </a:extLst>
          </p:cNvPr>
          <p:cNvPicPr>
            <a:picLocks noChangeAspect="1"/>
          </p:cNvPicPr>
          <p:nvPr/>
        </p:nvPicPr>
        <p:blipFill>
          <a:blip r:embed="rId2"/>
          <a:stretch>
            <a:fillRect/>
          </a:stretch>
        </p:blipFill>
        <p:spPr>
          <a:xfrm>
            <a:off x="1792233" y="1311697"/>
            <a:ext cx="2089776" cy="1537200"/>
          </a:xfrm>
          <a:prstGeom prst="rect">
            <a:avLst/>
          </a:prstGeom>
        </p:spPr>
      </p:pic>
      <p:pic>
        <p:nvPicPr>
          <p:cNvPr id="5" name="Imagine 4" descr="O imagine care conține text&#10;&#10;Descriere generată automat">
            <a:extLst>
              <a:ext uri="{FF2B5EF4-FFF2-40B4-BE49-F238E27FC236}">
                <a16:creationId xmlns:a16="http://schemas.microsoft.com/office/drawing/2014/main" id="{D3237229-6C34-4EBC-AE83-D100F83C53F6}"/>
              </a:ext>
            </a:extLst>
          </p:cNvPr>
          <p:cNvPicPr>
            <a:picLocks noChangeAspect="1"/>
          </p:cNvPicPr>
          <p:nvPr/>
        </p:nvPicPr>
        <p:blipFill>
          <a:blip r:embed="rId3"/>
          <a:stretch>
            <a:fillRect/>
          </a:stretch>
        </p:blipFill>
        <p:spPr>
          <a:xfrm>
            <a:off x="9411121" y="4096576"/>
            <a:ext cx="1828379" cy="1537200"/>
          </a:xfrm>
          <a:prstGeom prst="rect">
            <a:avLst/>
          </a:prstGeom>
        </p:spPr>
      </p:pic>
      <p:sp>
        <p:nvSpPr>
          <p:cNvPr id="14" name="Buton acțiune: mergeți înapoi sau la anteriorul 13">
            <a:hlinkClick r:id="" action="ppaction://hlinkshowjump?jump=previousslide" highlightClick="1"/>
            <a:extLst>
              <a:ext uri="{FF2B5EF4-FFF2-40B4-BE49-F238E27FC236}">
                <a16:creationId xmlns:a16="http://schemas.microsoft.com/office/drawing/2014/main" id="{DD65631A-63A6-4F89-9BD3-0CD97BC29A74}"/>
              </a:ext>
            </a:extLst>
          </p:cNvPr>
          <p:cNvSpPr/>
          <p:nvPr/>
        </p:nvSpPr>
        <p:spPr>
          <a:xfrm>
            <a:off x="10301288" y="6419850"/>
            <a:ext cx="561975" cy="3333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Buton acțiune: mergeți la pornire 5">
            <a:hlinkClick r:id="" action="ppaction://hlinkshowjump?jump=firstslide" highlightClick="1"/>
            <a:extLst>
              <a:ext uri="{FF2B5EF4-FFF2-40B4-BE49-F238E27FC236}">
                <a16:creationId xmlns:a16="http://schemas.microsoft.com/office/drawing/2014/main" id="{0D68FFAD-1987-4E91-965A-DC94436A9E66}"/>
              </a:ext>
            </a:extLst>
          </p:cNvPr>
          <p:cNvSpPr/>
          <p:nvPr/>
        </p:nvSpPr>
        <p:spPr>
          <a:xfrm>
            <a:off x="10958512" y="6419850"/>
            <a:ext cx="561975" cy="3333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407570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21"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2)">
                                      <p:cBhvr>
                                        <p:cTn id="11" dur="2000"/>
                                        <p:tgtEl>
                                          <p:spTgt spid="3"/>
                                        </p:tgtEl>
                                      </p:cBhvr>
                                    </p:animEffect>
                                  </p:childTnLst>
                                </p:cTn>
                              </p:par>
                              <p:par>
                                <p:cTn id="12" presetID="23" presetClass="entr" presetSubtype="16"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par>
                          <p:cTn id="20" fill="hold">
                            <p:stCondLst>
                              <p:cond delay="6000"/>
                            </p:stCondLst>
                            <p:childTnLst>
                              <p:par>
                                <p:cTn id="21" presetID="23" presetClass="entr" presetSubtype="28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2000" fill="hold"/>
                                        <p:tgtEl>
                                          <p:spTgt spid="15"/>
                                        </p:tgtEl>
                                        <p:attrNameLst>
                                          <p:attrName>ppt_w</p:attrName>
                                        </p:attrNameLst>
                                      </p:cBhvr>
                                      <p:tavLst>
                                        <p:tav tm="0">
                                          <p:val>
                                            <p:strVal val="4/3*#ppt_w"/>
                                          </p:val>
                                        </p:tav>
                                        <p:tav tm="100000">
                                          <p:val>
                                            <p:strVal val="#ppt_w"/>
                                          </p:val>
                                        </p:tav>
                                      </p:tavLst>
                                    </p:anim>
                                    <p:anim calcmode="lin" valueType="num">
                                      <p:cBhvr>
                                        <p:cTn id="24" dur="2000" fill="hold"/>
                                        <p:tgtEl>
                                          <p:spTgt spid="15"/>
                                        </p:tgtEl>
                                        <p:attrNameLst>
                                          <p:attrName>ppt_h</p:attrName>
                                        </p:attrNameLst>
                                      </p:cBhvr>
                                      <p:tavLst>
                                        <p:tav tm="0">
                                          <p:val>
                                            <p:strVal val="4/3*#ppt_h"/>
                                          </p:val>
                                        </p:tav>
                                        <p:tav tm="100000">
                                          <p:val>
                                            <p:strVal val="#ppt_h"/>
                                          </p:val>
                                        </p:tav>
                                      </p:tavLst>
                                    </p:anim>
                                  </p:childTnLst>
                                </p:cTn>
                              </p:par>
                              <p:par>
                                <p:cTn id="25" presetID="21" presetClass="entr" presetSubtype="3"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3)">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Lst>
  </p:timing>
</p:sld>
</file>

<file path=ppt/theme/theme1.xml><?xml version="1.0" encoding="utf-8"?>
<a:theme xmlns:a="http://schemas.openxmlformats.org/drawingml/2006/main" name="Adiere">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60</TotalTime>
  <Words>636</Words>
  <Application>Microsoft Office PowerPoint</Application>
  <PresentationFormat>Ecran lat</PresentationFormat>
  <Paragraphs>24</Paragraphs>
  <Slides>5</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5</vt:i4>
      </vt:variant>
    </vt:vector>
  </HeadingPairs>
  <TitlesOfParts>
    <vt:vector size="11" baseType="lpstr">
      <vt:lpstr>Alef</vt:lpstr>
      <vt:lpstr>Arial</vt:lpstr>
      <vt:lpstr>Century Gothic</vt:lpstr>
      <vt:lpstr>Roboto</vt:lpstr>
      <vt:lpstr>Wingdings 3</vt:lpstr>
      <vt:lpstr>Adiere</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Iulia Lutaru</dc:creator>
  <cp:lastModifiedBy>Iulia Lutaru</cp:lastModifiedBy>
  <cp:revision>1</cp:revision>
  <dcterms:created xsi:type="dcterms:W3CDTF">2022-01-30T10:40:47Z</dcterms:created>
  <dcterms:modified xsi:type="dcterms:W3CDTF">2022-01-30T11:45:53Z</dcterms:modified>
</cp:coreProperties>
</file>